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370" r:id="rId4"/>
    <p:sldId id="368" r:id="rId5"/>
    <p:sldId id="396" r:id="rId6"/>
    <p:sldId id="371" r:id="rId7"/>
    <p:sldId id="375" r:id="rId8"/>
    <p:sldId id="373" r:id="rId9"/>
    <p:sldId id="401" r:id="rId10"/>
    <p:sldId id="379" r:id="rId11"/>
    <p:sldId id="398" r:id="rId12"/>
    <p:sldId id="403" r:id="rId13"/>
    <p:sldId id="406" r:id="rId14"/>
    <p:sldId id="408" r:id="rId15"/>
    <p:sldId id="409" r:id="rId16"/>
    <p:sldId id="410" r:id="rId17"/>
    <p:sldId id="402" r:id="rId18"/>
    <p:sldId id="415" r:id="rId19"/>
    <p:sldId id="399" r:id="rId20"/>
    <p:sldId id="385" r:id="rId21"/>
    <p:sldId id="414" r:id="rId22"/>
    <p:sldId id="386" r:id="rId23"/>
    <p:sldId id="411" r:id="rId24"/>
    <p:sldId id="412" r:id="rId25"/>
    <p:sldId id="413" r:id="rId26"/>
    <p:sldId id="400" r:id="rId27"/>
    <p:sldId id="389" r:id="rId28"/>
    <p:sldId id="390" r:id="rId29"/>
    <p:sldId id="392" r:id="rId30"/>
    <p:sldId id="394" r:id="rId31"/>
    <p:sldId id="393" r:id="rId32"/>
    <p:sldId id="397" r:id="rId33"/>
    <p:sldId id="366" r:id="rId34"/>
    <p:sldId id="365" r:id="rId35"/>
  </p:sldIdLst>
  <p:sldSz cx="9144000" cy="6858000" type="screen4x3"/>
  <p:notesSz cx="681990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4D5DDE5-842A-4E69-8044-E1D626A86304}">
          <p14:sldIdLst>
            <p14:sldId id="256"/>
            <p14:sldId id="370"/>
            <p14:sldId id="368"/>
            <p14:sldId id="396"/>
            <p14:sldId id="371"/>
            <p14:sldId id="375"/>
            <p14:sldId id="373"/>
            <p14:sldId id="401"/>
            <p14:sldId id="379"/>
            <p14:sldId id="398"/>
            <p14:sldId id="403"/>
            <p14:sldId id="406"/>
            <p14:sldId id="408"/>
            <p14:sldId id="409"/>
            <p14:sldId id="410"/>
            <p14:sldId id="402"/>
            <p14:sldId id="415"/>
            <p14:sldId id="399"/>
            <p14:sldId id="385"/>
            <p14:sldId id="414"/>
            <p14:sldId id="386"/>
            <p14:sldId id="411"/>
            <p14:sldId id="412"/>
            <p14:sldId id="413"/>
            <p14:sldId id="400"/>
            <p14:sldId id="389"/>
            <p14:sldId id="390"/>
            <p14:sldId id="392"/>
            <p14:sldId id="394"/>
            <p14:sldId id="393"/>
            <p14:sldId id="397"/>
            <p14:sldId id="366"/>
            <p14:sldId id="3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5FBDA7"/>
    <a:srgbClr val="009242"/>
    <a:srgbClr val="57B9A2"/>
    <a:srgbClr val="FF9933"/>
    <a:srgbClr val="FD992B"/>
    <a:srgbClr val="FA5D06"/>
    <a:srgbClr val="A1F9FD"/>
    <a:srgbClr val="33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22" autoAdjust="0"/>
  </p:normalViewPr>
  <p:slideViewPr>
    <p:cSldViewPr>
      <p:cViewPr>
        <p:scale>
          <a:sx n="71" d="100"/>
          <a:sy n="71" d="100"/>
        </p:scale>
        <p:origin x="-2064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59955-5BF0-4356-AF84-72281BB5314E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7A6DD86-89EA-4869-AD7B-83C789CF86EA}">
      <dgm:prSet phldrT="[Texte]" custT="1"/>
      <dgm:spPr/>
      <dgm:t>
        <a:bodyPr/>
        <a:lstStyle/>
        <a:p>
          <a:r>
            <a:rPr lang="fr-FR" sz="2000" dirty="0" smtClean="0"/>
            <a:t>Intersectoriel </a:t>
          </a:r>
          <a:endParaRPr lang="fr-FR" sz="2000" dirty="0"/>
        </a:p>
      </dgm:t>
    </dgm:pt>
    <dgm:pt modelId="{DEF552A8-AC02-4CD9-A667-82E3E05C6649}" type="parTrans" cxnId="{A984C168-6916-45F0-BAC8-C61013CD3438}">
      <dgm:prSet/>
      <dgm:spPr/>
      <dgm:t>
        <a:bodyPr/>
        <a:lstStyle/>
        <a:p>
          <a:endParaRPr lang="fr-FR" sz="3200"/>
        </a:p>
      </dgm:t>
    </dgm:pt>
    <dgm:pt modelId="{09389748-CC3C-4CA6-9B3C-6770672809FE}" type="sibTrans" cxnId="{A984C168-6916-45F0-BAC8-C61013CD3438}">
      <dgm:prSet/>
      <dgm:spPr/>
      <dgm:t>
        <a:bodyPr/>
        <a:lstStyle/>
        <a:p>
          <a:endParaRPr lang="fr-FR" sz="3200"/>
        </a:p>
      </dgm:t>
    </dgm:pt>
    <dgm:pt modelId="{7E42C6C9-AF96-4122-8248-15F3B5FE2F20}">
      <dgm:prSet phldrT="[Texte]" custT="1"/>
      <dgm:spPr/>
      <dgm:t>
        <a:bodyPr/>
        <a:lstStyle/>
        <a:p>
          <a:r>
            <a:rPr lang="fr-FR" sz="2000" dirty="0" smtClean="0"/>
            <a:t>Intégré </a:t>
          </a:r>
          <a:endParaRPr lang="fr-FR" sz="2000" dirty="0"/>
        </a:p>
      </dgm:t>
    </dgm:pt>
    <dgm:pt modelId="{AFF9A014-B92A-4E23-B801-E888F03E6EF4}" type="parTrans" cxnId="{E9A64E3A-AA10-4F99-AC7C-E3E51A8D1A85}">
      <dgm:prSet/>
      <dgm:spPr/>
      <dgm:t>
        <a:bodyPr/>
        <a:lstStyle/>
        <a:p>
          <a:endParaRPr lang="fr-FR" sz="3200"/>
        </a:p>
      </dgm:t>
    </dgm:pt>
    <dgm:pt modelId="{6B5FFC36-52EC-46BC-AACB-293DF662D566}" type="sibTrans" cxnId="{E9A64E3A-AA10-4F99-AC7C-E3E51A8D1A85}">
      <dgm:prSet/>
      <dgm:spPr/>
      <dgm:t>
        <a:bodyPr/>
        <a:lstStyle/>
        <a:p>
          <a:endParaRPr lang="fr-FR" sz="3200"/>
        </a:p>
      </dgm:t>
    </dgm:pt>
    <dgm:pt modelId="{8E78E84A-82A6-450C-8D9F-B3EBBF2D6D03}">
      <dgm:prSet phldrT="[Texte]" custT="1"/>
      <dgm:spPr/>
      <dgm:t>
        <a:bodyPr/>
        <a:lstStyle/>
        <a:p>
          <a:r>
            <a:rPr lang="fr-FR" sz="2000" dirty="0" smtClean="0"/>
            <a:t>Universel </a:t>
          </a:r>
          <a:endParaRPr lang="fr-FR" sz="2000" dirty="0"/>
        </a:p>
      </dgm:t>
    </dgm:pt>
    <dgm:pt modelId="{300EEDBB-7147-4DFD-8EF0-6D9484C941AE}" type="parTrans" cxnId="{E7DE3295-D91A-455D-B6E2-77D5552273A8}">
      <dgm:prSet/>
      <dgm:spPr/>
      <dgm:t>
        <a:bodyPr/>
        <a:lstStyle/>
        <a:p>
          <a:endParaRPr lang="fr-FR" sz="3200"/>
        </a:p>
      </dgm:t>
    </dgm:pt>
    <dgm:pt modelId="{C28838AD-5AF5-44DB-8726-49934AF71566}" type="sibTrans" cxnId="{E7DE3295-D91A-455D-B6E2-77D5552273A8}">
      <dgm:prSet/>
      <dgm:spPr/>
      <dgm:t>
        <a:bodyPr/>
        <a:lstStyle/>
        <a:p>
          <a:endParaRPr lang="fr-FR" sz="3200"/>
        </a:p>
      </dgm:t>
    </dgm:pt>
    <dgm:pt modelId="{72975EB9-DA55-40D3-AA3F-83DD555175B4}">
      <dgm:prSet phldrT="[Texte]" custT="1"/>
      <dgm:spPr/>
      <dgm:t>
        <a:bodyPr/>
        <a:lstStyle/>
        <a:p>
          <a:r>
            <a:rPr lang="fr-FR" sz="2000" dirty="0" smtClean="0"/>
            <a:t>sécurisé</a:t>
          </a:r>
          <a:endParaRPr lang="fr-FR" sz="2000" dirty="0"/>
        </a:p>
      </dgm:t>
    </dgm:pt>
    <dgm:pt modelId="{B740C520-181F-4C60-A0AC-DCF016C91040}" type="parTrans" cxnId="{BC5DDA63-F590-4941-907B-53FECA45B205}">
      <dgm:prSet/>
      <dgm:spPr/>
      <dgm:t>
        <a:bodyPr/>
        <a:lstStyle/>
        <a:p>
          <a:endParaRPr lang="fr-FR" sz="2000"/>
        </a:p>
      </dgm:t>
    </dgm:pt>
    <dgm:pt modelId="{FA28E088-BA9D-4DD3-9896-48E6411B3221}" type="sibTrans" cxnId="{BC5DDA63-F590-4941-907B-53FECA45B205}">
      <dgm:prSet/>
      <dgm:spPr/>
      <dgm:t>
        <a:bodyPr/>
        <a:lstStyle/>
        <a:p>
          <a:endParaRPr lang="fr-FR" sz="2000"/>
        </a:p>
      </dgm:t>
    </dgm:pt>
    <dgm:pt modelId="{902F393B-8CC4-4FF7-BB42-9B9F58C1C277}">
      <dgm:prSet phldrT="[Texte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sz="4800" dirty="0"/>
        </a:p>
      </dgm:t>
    </dgm:pt>
    <dgm:pt modelId="{74C63938-FF0B-4324-A112-397613BCAC6A}" type="sibTrans" cxnId="{3EE8FB26-4644-4F70-A207-7877F08501EC}">
      <dgm:prSet/>
      <dgm:spPr/>
      <dgm:t>
        <a:bodyPr/>
        <a:lstStyle/>
        <a:p>
          <a:endParaRPr lang="fr-FR" sz="3200"/>
        </a:p>
      </dgm:t>
    </dgm:pt>
    <dgm:pt modelId="{B603387F-E8AF-4A12-896B-D9D388C63C32}" type="parTrans" cxnId="{3EE8FB26-4644-4F70-A207-7877F08501EC}">
      <dgm:prSet/>
      <dgm:spPr/>
      <dgm:t>
        <a:bodyPr/>
        <a:lstStyle/>
        <a:p>
          <a:endParaRPr lang="fr-FR" sz="3200"/>
        </a:p>
      </dgm:t>
    </dgm:pt>
    <dgm:pt modelId="{012D3B03-B62E-410C-B0EF-0F42CD57B661}" type="pres">
      <dgm:prSet presAssocID="{B0259955-5BF0-4356-AF84-72281BB531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829262C-6917-43D9-BBDD-8774DF1E712C}" type="pres">
      <dgm:prSet presAssocID="{902F393B-8CC4-4FF7-BB42-9B9F58C1C277}" presName="centerShape" presStyleLbl="node0" presStyleIdx="0" presStyleCnt="1" custScaleX="151245" custScaleY="156022" custLinFactNeighborX="-1785" custLinFactNeighborY="3416"/>
      <dgm:spPr/>
      <dgm:t>
        <a:bodyPr/>
        <a:lstStyle/>
        <a:p>
          <a:endParaRPr lang="fr-FR"/>
        </a:p>
      </dgm:t>
    </dgm:pt>
    <dgm:pt modelId="{FA16D84E-EDA4-46C8-A301-1591A9F51ACC}" type="pres">
      <dgm:prSet presAssocID="{F7A6DD86-89EA-4869-AD7B-83C789CF86EA}" presName="node" presStyleLbl="node1" presStyleIdx="0" presStyleCnt="4" custScaleX="265510" custScaleY="1294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8A6AC3-75A2-4310-A828-5A17EFCD18B7}" type="pres">
      <dgm:prSet presAssocID="{F7A6DD86-89EA-4869-AD7B-83C789CF86EA}" presName="dummy" presStyleCnt="0"/>
      <dgm:spPr/>
    </dgm:pt>
    <dgm:pt modelId="{E766A769-5958-4670-9DAB-957453E0A3F9}" type="pres">
      <dgm:prSet presAssocID="{09389748-CC3C-4CA6-9B3C-6770672809FE}" presName="sibTrans" presStyleLbl="sibTrans2D1" presStyleIdx="0" presStyleCnt="4" custScaleX="122647" custScaleY="95941"/>
      <dgm:spPr/>
      <dgm:t>
        <a:bodyPr/>
        <a:lstStyle/>
        <a:p>
          <a:endParaRPr lang="fr-FR"/>
        </a:p>
      </dgm:t>
    </dgm:pt>
    <dgm:pt modelId="{4DE7311A-74D0-470A-8B3E-2EAC437E333B}" type="pres">
      <dgm:prSet presAssocID="{7E42C6C9-AF96-4122-8248-15F3B5FE2F20}" presName="node" presStyleLbl="node1" presStyleIdx="1" presStyleCnt="4" custScaleX="158117" custScaleY="135522" custRadScaleRad="129543" custRadScaleInc="131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1687ED-FE93-4090-8DF8-355B57C0A914}" type="pres">
      <dgm:prSet presAssocID="{7E42C6C9-AF96-4122-8248-15F3B5FE2F20}" presName="dummy" presStyleCnt="0"/>
      <dgm:spPr/>
    </dgm:pt>
    <dgm:pt modelId="{900D7D0E-335A-4A29-AE36-66BDE1B55D5B}" type="pres">
      <dgm:prSet presAssocID="{6B5FFC36-52EC-46BC-AACB-293DF662D566}" presName="sibTrans" presStyleLbl="sibTrans2D1" presStyleIdx="1" presStyleCnt="4" custScaleX="84587" custScaleY="66707" custLinFactNeighborX="16475" custLinFactNeighborY="8831"/>
      <dgm:spPr/>
      <dgm:t>
        <a:bodyPr/>
        <a:lstStyle/>
        <a:p>
          <a:endParaRPr lang="fr-FR"/>
        </a:p>
      </dgm:t>
    </dgm:pt>
    <dgm:pt modelId="{365657C1-645F-457E-B99A-C6EF9DFB4275}" type="pres">
      <dgm:prSet presAssocID="{8E78E84A-82A6-450C-8D9F-B3EBBF2D6D03}" presName="node" presStyleLbl="node1" presStyleIdx="2" presStyleCnt="4" custScaleX="241259" custScaleY="1196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F385C4-7B9A-4CD5-8708-C7CDC75A9754}" type="pres">
      <dgm:prSet presAssocID="{8E78E84A-82A6-450C-8D9F-B3EBBF2D6D03}" presName="dummy" presStyleCnt="0"/>
      <dgm:spPr/>
    </dgm:pt>
    <dgm:pt modelId="{B64949E2-6135-46DF-B78E-507E97144F69}" type="pres">
      <dgm:prSet presAssocID="{C28838AD-5AF5-44DB-8726-49934AF71566}" presName="sibTrans" presStyleLbl="sibTrans2D1" presStyleIdx="2" presStyleCnt="4" custScaleX="127633" custScaleY="85944"/>
      <dgm:spPr/>
      <dgm:t>
        <a:bodyPr/>
        <a:lstStyle/>
        <a:p>
          <a:endParaRPr lang="fr-FR"/>
        </a:p>
      </dgm:t>
    </dgm:pt>
    <dgm:pt modelId="{FB4677EC-DCB7-458F-98A2-D5826B3DD44A}" type="pres">
      <dgm:prSet presAssocID="{72975EB9-DA55-40D3-AA3F-83DD555175B4}" presName="node" presStyleLbl="node1" presStyleIdx="3" presStyleCnt="4" custScaleX="183108" custScaleY="141512" custRadScaleRad="168686" custRadScaleInc="-49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E74AAC-77EE-4193-AA02-6DE7512FC90F}" type="pres">
      <dgm:prSet presAssocID="{72975EB9-DA55-40D3-AA3F-83DD555175B4}" presName="dummy" presStyleCnt="0"/>
      <dgm:spPr/>
    </dgm:pt>
    <dgm:pt modelId="{87650040-37EC-426A-9001-30F6663FB6EC}" type="pres">
      <dgm:prSet presAssocID="{FA28E088-BA9D-4DD3-9896-48E6411B3221}" presName="sibTrans" presStyleLbl="sibTrans2D1" presStyleIdx="3" presStyleCnt="4" custScaleX="83759" custScaleY="83401" custLinFactNeighborX="-9382" custLinFactNeighborY="-810"/>
      <dgm:spPr/>
      <dgm:t>
        <a:bodyPr/>
        <a:lstStyle/>
        <a:p>
          <a:endParaRPr lang="fr-FR"/>
        </a:p>
      </dgm:t>
    </dgm:pt>
  </dgm:ptLst>
  <dgm:cxnLst>
    <dgm:cxn modelId="{9C18F208-B262-43FA-BE9F-A01ECD2D3171}" type="presOf" srcId="{7E42C6C9-AF96-4122-8248-15F3B5FE2F20}" destId="{4DE7311A-74D0-470A-8B3E-2EAC437E333B}" srcOrd="0" destOrd="0" presId="urn:microsoft.com/office/officeart/2005/8/layout/radial6"/>
    <dgm:cxn modelId="{3EE8FB26-4644-4F70-A207-7877F08501EC}" srcId="{B0259955-5BF0-4356-AF84-72281BB5314E}" destId="{902F393B-8CC4-4FF7-BB42-9B9F58C1C277}" srcOrd="0" destOrd="0" parTransId="{B603387F-E8AF-4A12-896B-D9D388C63C32}" sibTransId="{74C63938-FF0B-4324-A112-397613BCAC6A}"/>
    <dgm:cxn modelId="{98519885-8403-4335-9C9F-F6DAF6588792}" type="presOf" srcId="{72975EB9-DA55-40D3-AA3F-83DD555175B4}" destId="{FB4677EC-DCB7-458F-98A2-D5826B3DD44A}" srcOrd="0" destOrd="0" presId="urn:microsoft.com/office/officeart/2005/8/layout/radial6"/>
    <dgm:cxn modelId="{A984C168-6916-45F0-BAC8-C61013CD3438}" srcId="{902F393B-8CC4-4FF7-BB42-9B9F58C1C277}" destId="{F7A6DD86-89EA-4869-AD7B-83C789CF86EA}" srcOrd="0" destOrd="0" parTransId="{DEF552A8-AC02-4CD9-A667-82E3E05C6649}" sibTransId="{09389748-CC3C-4CA6-9B3C-6770672809FE}"/>
    <dgm:cxn modelId="{031C92B2-C6EC-4310-A1F8-02E71CEB72ED}" type="presOf" srcId="{09389748-CC3C-4CA6-9B3C-6770672809FE}" destId="{E766A769-5958-4670-9DAB-957453E0A3F9}" srcOrd="0" destOrd="0" presId="urn:microsoft.com/office/officeart/2005/8/layout/radial6"/>
    <dgm:cxn modelId="{9F735897-E6E1-4A52-A2E1-22A1B97030B3}" type="presOf" srcId="{8E78E84A-82A6-450C-8D9F-B3EBBF2D6D03}" destId="{365657C1-645F-457E-B99A-C6EF9DFB4275}" srcOrd="0" destOrd="0" presId="urn:microsoft.com/office/officeart/2005/8/layout/radial6"/>
    <dgm:cxn modelId="{C7B36D56-4328-443E-939D-8E3E2A404B10}" type="presOf" srcId="{6B5FFC36-52EC-46BC-AACB-293DF662D566}" destId="{900D7D0E-335A-4A29-AE36-66BDE1B55D5B}" srcOrd="0" destOrd="0" presId="urn:microsoft.com/office/officeart/2005/8/layout/radial6"/>
    <dgm:cxn modelId="{C4CC21F3-3F10-46A5-BABE-B9211F261FBC}" type="presOf" srcId="{C28838AD-5AF5-44DB-8726-49934AF71566}" destId="{B64949E2-6135-46DF-B78E-507E97144F69}" srcOrd="0" destOrd="0" presId="urn:microsoft.com/office/officeart/2005/8/layout/radial6"/>
    <dgm:cxn modelId="{55DDCB13-1D48-4359-9640-C932FCBFC905}" type="presOf" srcId="{FA28E088-BA9D-4DD3-9896-48E6411B3221}" destId="{87650040-37EC-426A-9001-30F6663FB6EC}" srcOrd="0" destOrd="0" presId="urn:microsoft.com/office/officeart/2005/8/layout/radial6"/>
    <dgm:cxn modelId="{E7DE3295-D91A-455D-B6E2-77D5552273A8}" srcId="{902F393B-8CC4-4FF7-BB42-9B9F58C1C277}" destId="{8E78E84A-82A6-450C-8D9F-B3EBBF2D6D03}" srcOrd="2" destOrd="0" parTransId="{300EEDBB-7147-4DFD-8EF0-6D9484C941AE}" sibTransId="{C28838AD-5AF5-44DB-8726-49934AF71566}"/>
    <dgm:cxn modelId="{8D810058-7119-4DC1-8DD1-AA65DF2F80ED}" type="presOf" srcId="{F7A6DD86-89EA-4869-AD7B-83C789CF86EA}" destId="{FA16D84E-EDA4-46C8-A301-1591A9F51ACC}" srcOrd="0" destOrd="0" presId="urn:microsoft.com/office/officeart/2005/8/layout/radial6"/>
    <dgm:cxn modelId="{E9A64E3A-AA10-4F99-AC7C-E3E51A8D1A85}" srcId="{902F393B-8CC4-4FF7-BB42-9B9F58C1C277}" destId="{7E42C6C9-AF96-4122-8248-15F3B5FE2F20}" srcOrd="1" destOrd="0" parTransId="{AFF9A014-B92A-4E23-B801-E888F03E6EF4}" sibTransId="{6B5FFC36-52EC-46BC-AACB-293DF662D566}"/>
    <dgm:cxn modelId="{BC5DDA63-F590-4941-907B-53FECA45B205}" srcId="{902F393B-8CC4-4FF7-BB42-9B9F58C1C277}" destId="{72975EB9-DA55-40D3-AA3F-83DD555175B4}" srcOrd="3" destOrd="0" parTransId="{B740C520-181F-4C60-A0AC-DCF016C91040}" sibTransId="{FA28E088-BA9D-4DD3-9896-48E6411B3221}"/>
    <dgm:cxn modelId="{B65C2783-4F7A-4FF5-93C3-96E09DFAA8A3}" type="presOf" srcId="{902F393B-8CC4-4FF7-BB42-9B9F58C1C277}" destId="{6829262C-6917-43D9-BBDD-8774DF1E712C}" srcOrd="0" destOrd="0" presId="urn:microsoft.com/office/officeart/2005/8/layout/radial6"/>
    <dgm:cxn modelId="{60FD476F-DD89-4668-84D6-231C11F63214}" type="presOf" srcId="{B0259955-5BF0-4356-AF84-72281BB5314E}" destId="{012D3B03-B62E-410C-B0EF-0F42CD57B661}" srcOrd="0" destOrd="0" presId="urn:microsoft.com/office/officeart/2005/8/layout/radial6"/>
    <dgm:cxn modelId="{981556B4-4686-4100-8170-1010AF7BABDD}" type="presParOf" srcId="{012D3B03-B62E-410C-B0EF-0F42CD57B661}" destId="{6829262C-6917-43D9-BBDD-8774DF1E712C}" srcOrd="0" destOrd="0" presId="urn:microsoft.com/office/officeart/2005/8/layout/radial6"/>
    <dgm:cxn modelId="{1B5811C8-450E-47B5-8FD0-13247FBEFFDC}" type="presParOf" srcId="{012D3B03-B62E-410C-B0EF-0F42CD57B661}" destId="{FA16D84E-EDA4-46C8-A301-1591A9F51ACC}" srcOrd="1" destOrd="0" presId="urn:microsoft.com/office/officeart/2005/8/layout/radial6"/>
    <dgm:cxn modelId="{B23B0E96-B5B2-4ADB-A177-1428860408C6}" type="presParOf" srcId="{012D3B03-B62E-410C-B0EF-0F42CD57B661}" destId="{018A6AC3-75A2-4310-A828-5A17EFCD18B7}" srcOrd="2" destOrd="0" presId="urn:microsoft.com/office/officeart/2005/8/layout/radial6"/>
    <dgm:cxn modelId="{55D3157E-B06F-44D7-BF88-61A756C252BE}" type="presParOf" srcId="{012D3B03-B62E-410C-B0EF-0F42CD57B661}" destId="{E766A769-5958-4670-9DAB-957453E0A3F9}" srcOrd="3" destOrd="0" presId="urn:microsoft.com/office/officeart/2005/8/layout/radial6"/>
    <dgm:cxn modelId="{B7A76992-228F-4B19-A693-9C3AE4EB891E}" type="presParOf" srcId="{012D3B03-B62E-410C-B0EF-0F42CD57B661}" destId="{4DE7311A-74D0-470A-8B3E-2EAC437E333B}" srcOrd="4" destOrd="0" presId="urn:microsoft.com/office/officeart/2005/8/layout/radial6"/>
    <dgm:cxn modelId="{9738144D-867A-49E7-B869-F9D27CFE9CF5}" type="presParOf" srcId="{012D3B03-B62E-410C-B0EF-0F42CD57B661}" destId="{DC1687ED-FE93-4090-8DF8-355B57C0A914}" srcOrd="5" destOrd="0" presId="urn:microsoft.com/office/officeart/2005/8/layout/radial6"/>
    <dgm:cxn modelId="{35F7101D-7627-441C-AC3D-D3295D17C437}" type="presParOf" srcId="{012D3B03-B62E-410C-B0EF-0F42CD57B661}" destId="{900D7D0E-335A-4A29-AE36-66BDE1B55D5B}" srcOrd="6" destOrd="0" presId="urn:microsoft.com/office/officeart/2005/8/layout/radial6"/>
    <dgm:cxn modelId="{F20D940A-9215-40E4-8C0A-8AD6FE247AD9}" type="presParOf" srcId="{012D3B03-B62E-410C-B0EF-0F42CD57B661}" destId="{365657C1-645F-457E-B99A-C6EF9DFB4275}" srcOrd="7" destOrd="0" presId="urn:microsoft.com/office/officeart/2005/8/layout/radial6"/>
    <dgm:cxn modelId="{E8647A1C-267C-4E5D-9C26-1C534FA4ADDA}" type="presParOf" srcId="{012D3B03-B62E-410C-B0EF-0F42CD57B661}" destId="{A5F385C4-7B9A-4CD5-8708-C7CDC75A9754}" srcOrd="8" destOrd="0" presId="urn:microsoft.com/office/officeart/2005/8/layout/radial6"/>
    <dgm:cxn modelId="{9D99A281-9A1C-4D7A-9E7A-52BFE44795FD}" type="presParOf" srcId="{012D3B03-B62E-410C-B0EF-0F42CD57B661}" destId="{B64949E2-6135-46DF-B78E-507E97144F69}" srcOrd="9" destOrd="0" presId="urn:microsoft.com/office/officeart/2005/8/layout/radial6"/>
    <dgm:cxn modelId="{D6BF2263-2AEB-4E52-B101-91882D9202B4}" type="presParOf" srcId="{012D3B03-B62E-410C-B0EF-0F42CD57B661}" destId="{FB4677EC-DCB7-458F-98A2-D5826B3DD44A}" srcOrd="10" destOrd="0" presId="urn:microsoft.com/office/officeart/2005/8/layout/radial6"/>
    <dgm:cxn modelId="{14F9E8D9-E573-49D3-BAB1-C9418271F944}" type="presParOf" srcId="{012D3B03-B62E-410C-B0EF-0F42CD57B661}" destId="{8BE74AAC-77EE-4193-AA02-6DE7512FC90F}" srcOrd="11" destOrd="0" presId="urn:microsoft.com/office/officeart/2005/8/layout/radial6"/>
    <dgm:cxn modelId="{EA828260-7E82-460F-B1C5-A1DF5C9B1FA5}" type="presParOf" srcId="{012D3B03-B62E-410C-B0EF-0F42CD57B661}" destId="{87650040-37EC-426A-9001-30F6663FB6E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C50024-1AE6-4C0A-9475-785575124904}" type="doc">
      <dgm:prSet loTypeId="urn:microsoft.com/office/officeart/2005/8/layout/radial1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87165FAE-3B8F-42C5-AF30-61B1B9335070}">
      <dgm:prSet phldrT="[Texte]" custT="1"/>
      <dgm:spPr>
        <a:noFill/>
      </dgm:spPr>
      <dgm:t>
        <a:bodyPr/>
        <a:lstStyle/>
        <a:p>
          <a:endParaRPr lang="fr-FR" sz="2800" dirty="0"/>
        </a:p>
      </dgm:t>
    </dgm:pt>
    <dgm:pt modelId="{C6D4573D-3D87-4C36-B697-56DDC0187644}" type="parTrans" cxnId="{F77D50D7-6FD9-4EA8-9C17-F4BC569AF75A}">
      <dgm:prSet/>
      <dgm:spPr/>
      <dgm:t>
        <a:bodyPr/>
        <a:lstStyle/>
        <a:p>
          <a:endParaRPr lang="fr-FR" sz="2400"/>
        </a:p>
      </dgm:t>
    </dgm:pt>
    <dgm:pt modelId="{5205EB92-2890-48D7-B71E-226E4BB439A4}" type="sibTrans" cxnId="{F77D50D7-6FD9-4EA8-9C17-F4BC569AF75A}">
      <dgm:prSet/>
      <dgm:spPr/>
      <dgm:t>
        <a:bodyPr/>
        <a:lstStyle/>
        <a:p>
          <a:endParaRPr lang="fr-FR" sz="2400"/>
        </a:p>
      </dgm:t>
    </dgm:pt>
    <dgm:pt modelId="{F6D79666-3806-4EE4-8462-932E3B7F0EB2}">
      <dgm:prSet phldrT="[Texte]" custT="1"/>
      <dgm:spPr>
        <a:solidFill>
          <a:srgbClr val="009242">
            <a:alpha val="98000"/>
          </a:srgbClr>
        </a:solidFill>
      </dgm:spPr>
      <dgm:t>
        <a:bodyPr/>
        <a:lstStyle/>
        <a:p>
          <a:r>
            <a:rPr lang="fr-FR" sz="1800" dirty="0" smtClean="0"/>
            <a:t>Médecins </a:t>
          </a:r>
          <a:endParaRPr lang="fr-FR" sz="1800" dirty="0"/>
        </a:p>
      </dgm:t>
    </dgm:pt>
    <dgm:pt modelId="{D7653DEB-FB55-4DC7-BAE4-00501777C48A}" type="parTrans" cxnId="{664BEBA7-42DC-477A-A320-CE82F344DC96}">
      <dgm:prSet/>
      <dgm:spPr/>
      <dgm:t>
        <a:bodyPr/>
        <a:lstStyle/>
        <a:p>
          <a:endParaRPr lang="fr-FR" sz="2400"/>
        </a:p>
      </dgm:t>
    </dgm:pt>
    <dgm:pt modelId="{D0DC5C9A-B374-4304-9BF7-3FB4276C1EBC}" type="sibTrans" cxnId="{664BEBA7-42DC-477A-A320-CE82F344DC96}">
      <dgm:prSet/>
      <dgm:spPr/>
      <dgm:t>
        <a:bodyPr/>
        <a:lstStyle/>
        <a:p>
          <a:endParaRPr lang="fr-FR" sz="2400"/>
        </a:p>
      </dgm:t>
    </dgm:pt>
    <dgm:pt modelId="{3DBD9798-277A-403E-90E6-8A7761005C4C}">
      <dgm:prSet phldrT="[Texte]" custT="1"/>
      <dgm:spPr>
        <a:solidFill>
          <a:srgbClr val="009242">
            <a:alpha val="98000"/>
          </a:srgbClr>
        </a:solidFill>
      </dgm:spPr>
      <dgm:t>
        <a:bodyPr/>
        <a:lstStyle/>
        <a:p>
          <a:r>
            <a:rPr lang="fr-FR" sz="1800" dirty="0" smtClean="0"/>
            <a:t>ES (PSL ou secrétariat)</a:t>
          </a:r>
          <a:endParaRPr lang="fr-FR" sz="1800" dirty="0"/>
        </a:p>
      </dgm:t>
    </dgm:pt>
    <dgm:pt modelId="{0F6A0B2F-FAEC-4BA4-A961-105D560CD48B}" type="parTrans" cxnId="{8E8B7B0A-93A9-45FF-9746-4F3DCC81CF36}">
      <dgm:prSet/>
      <dgm:spPr/>
      <dgm:t>
        <a:bodyPr/>
        <a:lstStyle/>
        <a:p>
          <a:endParaRPr lang="fr-FR" sz="2400"/>
        </a:p>
      </dgm:t>
    </dgm:pt>
    <dgm:pt modelId="{97C070CF-9637-4744-81CA-323B3D18442A}" type="sibTrans" cxnId="{8E8B7B0A-93A9-45FF-9746-4F3DCC81CF36}">
      <dgm:prSet/>
      <dgm:spPr/>
      <dgm:t>
        <a:bodyPr/>
        <a:lstStyle/>
        <a:p>
          <a:endParaRPr lang="fr-FR" sz="2400"/>
        </a:p>
      </dgm:t>
    </dgm:pt>
    <dgm:pt modelId="{7DB33B22-6C0D-4605-AAA7-C16F8EBE91C1}">
      <dgm:prSet phldrT="[Texte]"/>
      <dgm:spPr/>
      <dgm:t>
        <a:bodyPr/>
        <a:lstStyle/>
        <a:p>
          <a:endParaRPr lang="fr-FR" dirty="0"/>
        </a:p>
      </dgm:t>
    </dgm:pt>
    <dgm:pt modelId="{3E2185F8-62C6-4440-8D50-6F3E5A5D0249}" type="parTrans" cxnId="{DE9F25C7-E2E3-42EE-BE1D-2F1FECF91EAD}">
      <dgm:prSet/>
      <dgm:spPr/>
      <dgm:t>
        <a:bodyPr/>
        <a:lstStyle/>
        <a:p>
          <a:endParaRPr lang="fr-FR"/>
        </a:p>
      </dgm:t>
    </dgm:pt>
    <dgm:pt modelId="{DFB17D14-6C47-449B-ACCB-5C0EFC22B07F}" type="sibTrans" cxnId="{DE9F25C7-E2E3-42EE-BE1D-2F1FECF91EAD}">
      <dgm:prSet/>
      <dgm:spPr/>
      <dgm:t>
        <a:bodyPr/>
        <a:lstStyle/>
        <a:p>
          <a:endParaRPr lang="fr-FR"/>
        </a:p>
      </dgm:t>
    </dgm:pt>
    <dgm:pt modelId="{82BB053F-637B-485F-ABA1-3BB1ACE1BAAA}">
      <dgm:prSet phldrT="[Texte]" custT="1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r>
            <a:rPr lang="fr-FR" sz="2000" dirty="0" smtClean="0"/>
            <a:t>Assuré </a:t>
          </a:r>
          <a:endParaRPr lang="fr-FR" sz="2000" dirty="0"/>
        </a:p>
      </dgm:t>
    </dgm:pt>
    <dgm:pt modelId="{17325D39-FE77-4D96-B7B1-3FDD62292555}" type="sibTrans" cxnId="{6534A670-B506-48E7-9FA0-55FF969D44C5}">
      <dgm:prSet/>
      <dgm:spPr/>
      <dgm:t>
        <a:bodyPr/>
        <a:lstStyle/>
        <a:p>
          <a:endParaRPr lang="fr-FR" sz="2400"/>
        </a:p>
      </dgm:t>
    </dgm:pt>
    <dgm:pt modelId="{F8C998F7-953E-4A47-8CBC-9FF9BC8E3DD8}" type="parTrans" cxnId="{6534A670-B506-48E7-9FA0-55FF969D44C5}">
      <dgm:prSet/>
      <dgm:spPr/>
      <dgm:t>
        <a:bodyPr/>
        <a:lstStyle/>
        <a:p>
          <a:endParaRPr lang="fr-FR" sz="2400"/>
        </a:p>
      </dgm:t>
    </dgm:pt>
    <dgm:pt modelId="{B1D640C6-5A17-483E-B4E8-B972EE90A14B}" type="pres">
      <dgm:prSet presAssocID="{20C50024-1AE6-4C0A-9475-7855751249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E9342EE-24A4-457B-9FE8-8C5466002394}" type="pres">
      <dgm:prSet presAssocID="{87165FAE-3B8F-42C5-AF30-61B1B9335070}" presName="centerShape" presStyleLbl="node0" presStyleIdx="0" presStyleCnt="1" custScaleX="3270" custScaleY="25167"/>
      <dgm:spPr/>
      <dgm:t>
        <a:bodyPr/>
        <a:lstStyle/>
        <a:p>
          <a:endParaRPr lang="fr-FR"/>
        </a:p>
      </dgm:t>
    </dgm:pt>
    <dgm:pt modelId="{11D9048B-EB50-4818-9F95-E625452CD688}" type="pres">
      <dgm:prSet presAssocID="{F8C998F7-953E-4A47-8CBC-9FF9BC8E3DD8}" presName="Name9" presStyleLbl="parChTrans1D2" presStyleIdx="0" presStyleCnt="3"/>
      <dgm:spPr/>
      <dgm:t>
        <a:bodyPr/>
        <a:lstStyle/>
        <a:p>
          <a:endParaRPr lang="fr-FR"/>
        </a:p>
      </dgm:t>
    </dgm:pt>
    <dgm:pt modelId="{3D85184E-6562-4749-A859-700382B757FA}" type="pres">
      <dgm:prSet presAssocID="{F8C998F7-953E-4A47-8CBC-9FF9BC8E3DD8}" presName="connTx" presStyleLbl="parChTrans1D2" presStyleIdx="0" presStyleCnt="3"/>
      <dgm:spPr/>
      <dgm:t>
        <a:bodyPr/>
        <a:lstStyle/>
        <a:p>
          <a:endParaRPr lang="fr-FR"/>
        </a:p>
      </dgm:t>
    </dgm:pt>
    <dgm:pt modelId="{ADC38F6C-C011-4316-A156-385492F5E50B}" type="pres">
      <dgm:prSet presAssocID="{82BB053F-637B-485F-ABA1-3BB1ACE1BA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AE15EA-A265-4A84-8F47-20EF39C45C7A}" type="pres">
      <dgm:prSet presAssocID="{D7653DEB-FB55-4DC7-BAE4-00501777C48A}" presName="Name9" presStyleLbl="parChTrans1D2" presStyleIdx="1" presStyleCnt="3"/>
      <dgm:spPr/>
      <dgm:t>
        <a:bodyPr/>
        <a:lstStyle/>
        <a:p>
          <a:endParaRPr lang="fr-FR"/>
        </a:p>
      </dgm:t>
    </dgm:pt>
    <dgm:pt modelId="{668088C2-D938-4DE2-B75C-9D5CC47B37CC}" type="pres">
      <dgm:prSet presAssocID="{D7653DEB-FB55-4DC7-BAE4-00501777C48A}" presName="connTx" presStyleLbl="parChTrans1D2" presStyleIdx="1" presStyleCnt="3"/>
      <dgm:spPr/>
      <dgm:t>
        <a:bodyPr/>
        <a:lstStyle/>
        <a:p>
          <a:endParaRPr lang="fr-FR"/>
        </a:p>
      </dgm:t>
    </dgm:pt>
    <dgm:pt modelId="{242FC248-90A1-41A8-A71A-870D96E642FB}" type="pres">
      <dgm:prSet presAssocID="{F6D79666-3806-4EE4-8462-932E3B7F0E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9303BB-3D5B-49DF-ABDF-7F56A9740C4A}" type="pres">
      <dgm:prSet presAssocID="{0F6A0B2F-FAEC-4BA4-A961-105D560CD48B}" presName="Name9" presStyleLbl="parChTrans1D2" presStyleIdx="2" presStyleCnt="3"/>
      <dgm:spPr/>
      <dgm:t>
        <a:bodyPr/>
        <a:lstStyle/>
        <a:p>
          <a:endParaRPr lang="fr-FR"/>
        </a:p>
      </dgm:t>
    </dgm:pt>
    <dgm:pt modelId="{E2B69FAE-CF36-4596-BF2C-A1BD300EA3D7}" type="pres">
      <dgm:prSet presAssocID="{0F6A0B2F-FAEC-4BA4-A961-105D560CD48B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F4A40CF-79C5-406F-AE53-8739099193CD}" type="pres">
      <dgm:prSet presAssocID="{3DBD9798-277A-403E-90E6-8A7761005C4C}" presName="node" presStyleLbl="node1" presStyleIdx="2" presStyleCnt="3" custScaleX="115893" custScaleY="111915" custRadScaleRad="107369" custRadScaleInc="-35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E8B7B0A-93A9-45FF-9746-4F3DCC81CF36}" srcId="{87165FAE-3B8F-42C5-AF30-61B1B9335070}" destId="{3DBD9798-277A-403E-90E6-8A7761005C4C}" srcOrd="2" destOrd="0" parTransId="{0F6A0B2F-FAEC-4BA4-A961-105D560CD48B}" sibTransId="{97C070CF-9637-4744-81CA-323B3D18442A}"/>
    <dgm:cxn modelId="{756D70AA-DDB8-4A6F-A00D-07FAE16252A5}" type="presOf" srcId="{D7653DEB-FB55-4DC7-BAE4-00501777C48A}" destId="{A5AE15EA-A265-4A84-8F47-20EF39C45C7A}" srcOrd="0" destOrd="0" presId="urn:microsoft.com/office/officeart/2005/8/layout/radial1"/>
    <dgm:cxn modelId="{585964D3-5596-4CE9-A0E1-5AE1F2B4427F}" type="presOf" srcId="{0F6A0B2F-FAEC-4BA4-A961-105D560CD48B}" destId="{E2B69FAE-CF36-4596-BF2C-A1BD300EA3D7}" srcOrd="1" destOrd="0" presId="urn:microsoft.com/office/officeart/2005/8/layout/radial1"/>
    <dgm:cxn modelId="{BD4DC918-DA67-4169-A4D1-917AB5CB4CC2}" type="presOf" srcId="{0F6A0B2F-FAEC-4BA4-A961-105D560CD48B}" destId="{249303BB-3D5B-49DF-ABDF-7F56A9740C4A}" srcOrd="0" destOrd="0" presId="urn:microsoft.com/office/officeart/2005/8/layout/radial1"/>
    <dgm:cxn modelId="{83124BBF-ACA1-45BF-8A4D-0FDB8D2029FB}" type="presOf" srcId="{D7653DEB-FB55-4DC7-BAE4-00501777C48A}" destId="{668088C2-D938-4DE2-B75C-9D5CC47B37CC}" srcOrd="1" destOrd="0" presId="urn:microsoft.com/office/officeart/2005/8/layout/radial1"/>
    <dgm:cxn modelId="{69FFBD25-E954-4382-A4F4-B256A40A6630}" type="presOf" srcId="{F8C998F7-953E-4A47-8CBC-9FF9BC8E3DD8}" destId="{3D85184E-6562-4749-A859-700382B757FA}" srcOrd="1" destOrd="0" presId="urn:microsoft.com/office/officeart/2005/8/layout/radial1"/>
    <dgm:cxn modelId="{C305D787-FBAA-4432-B537-B90D33E80FDB}" type="presOf" srcId="{F8C998F7-953E-4A47-8CBC-9FF9BC8E3DD8}" destId="{11D9048B-EB50-4818-9F95-E625452CD688}" srcOrd="0" destOrd="0" presId="urn:microsoft.com/office/officeart/2005/8/layout/radial1"/>
    <dgm:cxn modelId="{DE9F25C7-E2E3-42EE-BE1D-2F1FECF91EAD}" srcId="{20C50024-1AE6-4C0A-9475-785575124904}" destId="{7DB33B22-6C0D-4605-AAA7-C16F8EBE91C1}" srcOrd="1" destOrd="0" parTransId="{3E2185F8-62C6-4440-8D50-6F3E5A5D0249}" sibTransId="{DFB17D14-6C47-449B-ACCB-5C0EFC22B07F}"/>
    <dgm:cxn modelId="{1BBE8909-53CD-4E6F-A696-46FCACF37805}" type="presOf" srcId="{87165FAE-3B8F-42C5-AF30-61B1B9335070}" destId="{1E9342EE-24A4-457B-9FE8-8C5466002394}" srcOrd="0" destOrd="0" presId="urn:microsoft.com/office/officeart/2005/8/layout/radial1"/>
    <dgm:cxn modelId="{1082BEE9-FD23-46E1-A0EE-74B1DA37133D}" type="presOf" srcId="{20C50024-1AE6-4C0A-9475-785575124904}" destId="{B1D640C6-5A17-483E-B4E8-B972EE90A14B}" srcOrd="0" destOrd="0" presId="urn:microsoft.com/office/officeart/2005/8/layout/radial1"/>
    <dgm:cxn modelId="{11A48F39-BA14-4D6E-BC62-2E7195D413AD}" type="presOf" srcId="{82BB053F-637B-485F-ABA1-3BB1ACE1BAAA}" destId="{ADC38F6C-C011-4316-A156-385492F5E50B}" srcOrd="0" destOrd="0" presId="urn:microsoft.com/office/officeart/2005/8/layout/radial1"/>
    <dgm:cxn modelId="{6534A670-B506-48E7-9FA0-55FF969D44C5}" srcId="{87165FAE-3B8F-42C5-AF30-61B1B9335070}" destId="{82BB053F-637B-485F-ABA1-3BB1ACE1BAAA}" srcOrd="0" destOrd="0" parTransId="{F8C998F7-953E-4A47-8CBC-9FF9BC8E3DD8}" sibTransId="{17325D39-FE77-4D96-B7B1-3FDD62292555}"/>
    <dgm:cxn modelId="{664BEBA7-42DC-477A-A320-CE82F344DC96}" srcId="{87165FAE-3B8F-42C5-AF30-61B1B9335070}" destId="{F6D79666-3806-4EE4-8462-932E3B7F0EB2}" srcOrd="1" destOrd="0" parTransId="{D7653DEB-FB55-4DC7-BAE4-00501777C48A}" sibTransId="{D0DC5C9A-B374-4304-9BF7-3FB4276C1EBC}"/>
    <dgm:cxn modelId="{996AC244-97F0-41DF-B6C3-2F54C4518EAF}" type="presOf" srcId="{F6D79666-3806-4EE4-8462-932E3B7F0EB2}" destId="{242FC248-90A1-41A8-A71A-870D96E642FB}" srcOrd="0" destOrd="0" presId="urn:microsoft.com/office/officeart/2005/8/layout/radial1"/>
    <dgm:cxn modelId="{F77D50D7-6FD9-4EA8-9C17-F4BC569AF75A}" srcId="{20C50024-1AE6-4C0A-9475-785575124904}" destId="{87165FAE-3B8F-42C5-AF30-61B1B9335070}" srcOrd="0" destOrd="0" parTransId="{C6D4573D-3D87-4C36-B697-56DDC0187644}" sibTransId="{5205EB92-2890-48D7-B71E-226E4BB439A4}"/>
    <dgm:cxn modelId="{34206816-F25F-4941-9176-427049DD7570}" type="presOf" srcId="{3DBD9798-277A-403E-90E6-8A7761005C4C}" destId="{FF4A40CF-79C5-406F-AE53-8739099193CD}" srcOrd="0" destOrd="0" presId="urn:microsoft.com/office/officeart/2005/8/layout/radial1"/>
    <dgm:cxn modelId="{DF1389C9-C2B1-4F47-A1F9-FBEC0BB529C0}" type="presParOf" srcId="{B1D640C6-5A17-483E-B4E8-B972EE90A14B}" destId="{1E9342EE-24A4-457B-9FE8-8C5466002394}" srcOrd="0" destOrd="0" presId="urn:microsoft.com/office/officeart/2005/8/layout/radial1"/>
    <dgm:cxn modelId="{7681E69D-BE3A-4623-B39C-1F10A2999C42}" type="presParOf" srcId="{B1D640C6-5A17-483E-B4E8-B972EE90A14B}" destId="{11D9048B-EB50-4818-9F95-E625452CD688}" srcOrd="1" destOrd="0" presId="urn:microsoft.com/office/officeart/2005/8/layout/radial1"/>
    <dgm:cxn modelId="{1D569B28-F9A7-4A13-82BD-078D45CAEBCD}" type="presParOf" srcId="{11D9048B-EB50-4818-9F95-E625452CD688}" destId="{3D85184E-6562-4749-A859-700382B757FA}" srcOrd="0" destOrd="0" presId="urn:microsoft.com/office/officeart/2005/8/layout/radial1"/>
    <dgm:cxn modelId="{7259EEC5-B063-44C2-9CB9-9D37543970AC}" type="presParOf" srcId="{B1D640C6-5A17-483E-B4E8-B972EE90A14B}" destId="{ADC38F6C-C011-4316-A156-385492F5E50B}" srcOrd="2" destOrd="0" presId="urn:microsoft.com/office/officeart/2005/8/layout/radial1"/>
    <dgm:cxn modelId="{C2D6750A-CA34-421E-AC80-07035880767E}" type="presParOf" srcId="{B1D640C6-5A17-483E-B4E8-B972EE90A14B}" destId="{A5AE15EA-A265-4A84-8F47-20EF39C45C7A}" srcOrd="3" destOrd="0" presId="urn:microsoft.com/office/officeart/2005/8/layout/radial1"/>
    <dgm:cxn modelId="{7FB02765-F4DD-475D-BB48-DDFBD0C3BAF3}" type="presParOf" srcId="{A5AE15EA-A265-4A84-8F47-20EF39C45C7A}" destId="{668088C2-D938-4DE2-B75C-9D5CC47B37CC}" srcOrd="0" destOrd="0" presId="urn:microsoft.com/office/officeart/2005/8/layout/radial1"/>
    <dgm:cxn modelId="{B6A6CB55-B958-476C-ABF1-1FE64FA41913}" type="presParOf" srcId="{B1D640C6-5A17-483E-B4E8-B972EE90A14B}" destId="{242FC248-90A1-41A8-A71A-870D96E642FB}" srcOrd="4" destOrd="0" presId="urn:microsoft.com/office/officeart/2005/8/layout/radial1"/>
    <dgm:cxn modelId="{59C9CD3E-0706-41C0-AFE3-F955422A0617}" type="presParOf" srcId="{B1D640C6-5A17-483E-B4E8-B972EE90A14B}" destId="{249303BB-3D5B-49DF-ABDF-7F56A9740C4A}" srcOrd="5" destOrd="0" presId="urn:microsoft.com/office/officeart/2005/8/layout/radial1"/>
    <dgm:cxn modelId="{61AE7E51-0B45-46A1-B5B8-6AA4FFF968C5}" type="presParOf" srcId="{249303BB-3D5B-49DF-ABDF-7F56A9740C4A}" destId="{E2B69FAE-CF36-4596-BF2C-A1BD300EA3D7}" srcOrd="0" destOrd="0" presId="urn:microsoft.com/office/officeart/2005/8/layout/radial1"/>
    <dgm:cxn modelId="{B4199BF8-D924-4326-A2D6-FA563744968B}" type="presParOf" srcId="{B1D640C6-5A17-483E-B4E8-B972EE90A14B}" destId="{FF4A40CF-79C5-406F-AE53-8739099193C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C50024-1AE6-4C0A-9475-785575124904}" type="doc">
      <dgm:prSet loTypeId="urn:microsoft.com/office/officeart/2005/8/layout/radial1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87165FAE-3B8F-42C5-AF30-61B1B9335070}">
      <dgm:prSet phldrT="[Texte]" custT="1"/>
      <dgm:spPr>
        <a:noFill/>
      </dgm:spPr>
      <dgm:t>
        <a:bodyPr/>
        <a:lstStyle/>
        <a:p>
          <a:endParaRPr lang="fr-FR" sz="2800" dirty="0"/>
        </a:p>
      </dgm:t>
    </dgm:pt>
    <dgm:pt modelId="{C6D4573D-3D87-4C36-B697-56DDC0187644}" type="parTrans" cxnId="{F77D50D7-6FD9-4EA8-9C17-F4BC569AF75A}">
      <dgm:prSet/>
      <dgm:spPr/>
      <dgm:t>
        <a:bodyPr/>
        <a:lstStyle/>
        <a:p>
          <a:endParaRPr lang="fr-FR" sz="2400"/>
        </a:p>
      </dgm:t>
    </dgm:pt>
    <dgm:pt modelId="{5205EB92-2890-48D7-B71E-226E4BB439A4}" type="sibTrans" cxnId="{F77D50D7-6FD9-4EA8-9C17-F4BC569AF75A}">
      <dgm:prSet/>
      <dgm:spPr/>
      <dgm:t>
        <a:bodyPr/>
        <a:lstStyle/>
        <a:p>
          <a:endParaRPr lang="fr-FR" sz="2400"/>
        </a:p>
      </dgm:t>
    </dgm:pt>
    <dgm:pt modelId="{0D2C0667-C882-4CB3-B911-39BC051382F9}">
      <dgm:prSet phldrT="[Texte]" custT="1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r>
            <a:rPr lang="fr-FR" sz="1800" dirty="0" smtClean="0"/>
            <a:t>PSL non médecins</a:t>
          </a:r>
          <a:endParaRPr lang="fr-FR" sz="1800" dirty="0"/>
        </a:p>
      </dgm:t>
    </dgm:pt>
    <dgm:pt modelId="{4780F958-5F38-49FB-A3D2-0F342C5FB48B}" type="parTrans" cxnId="{93AD299F-3DB5-4A50-BBD1-B9A680677623}">
      <dgm:prSet/>
      <dgm:spPr/>
      <dgm:t>
        <a:bodyPr/>
        <a:lstStyle/>
        <a:p>
          <a:endParaRPr lang="fr-FR" sz="2400"/>
        </a:p>
      </dgm:t>
    </dgm:pt>
    <dgm:pt modelId="{AAC0F8EB-4B53-4BBB-9946-A38A5CCDDDAD}" type="sibTrans" cxnId="{93AD299F-3DB5-4A50-BBD1-B9A680677623}">
      <dgm:prSet/>
      <dgm:spPr/>
      <dgm:t>
        <a:bodyPr/>
        <a:lstStyle/>
        <a:p>
          <a:endParaRPr lang="fr-FR" sz="2400"/>
        </a:p>
      </dgm:t>
    </dgm:pt>
    <dgm:pt modelId="{82BB053F-637B-485F-ABA1-3BB1ACE1BAAA}">
      <dgm:prSet phldrT="[Texte]" custT="1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r>
            <a:rPr lang="fr-FR" sz="1800" dirty="0" smtClean="0"/>
            <a:t>Assuré </a:t>
          </a:r>
          <a:endParaRPr lang="fr-FR" sz="1800" dirty="0"/>
        </a:p>
      </dgm:t>
    </dgm:pt>
    <dgm:pt modelId="{F8C998F7-953E-4A47-8CBC-9FF9BC8E3DD8}" type="parTrans" cxnId="{6534A670-B506-48E7-9FA0-55FF969D44C5}">
      <dgm:prSet/>
      <dgm:spPr/>
      <dgm:t>
        <a:bodyPr/>
        <a:lstStyle/>
        <a:p>
          <a:endParaRPr lang="fr-FR" sz="2400"/>
        </a:p>
      </dgm:t>
    </dgm:pt>
    <dgm:pt modelId="{17325D39-FE77-4D96-B7B1-3FDD62292555}" type="sibTrans" cxnId="{6534A670-B506-48E7-9FA0-55FF969D44C5}">
      <dgm:prSet/>
      <dgm:spPr/>
      <dgm:t>
        <a:bodyPr/>
        <a:lstStyle/>
        <a:p>
          <a:endParaRPr lang="fr-FR" sz="2400"/>
        </a:p>
      </dgm:t>
    </dgm:pt>
    <dgm:pt modelId="{CBAC343B-9E4D-43C0-AA6E-10E74BE53203}">
      <dgm:prSet phldrT="[Texte]" custT="1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r>
            <a:rPr lang="fr-FR" sz="1800" dirty="0" smtClean="0"/>
            <a:t>Agent CPAM</a:t>
          </a:r>
          <a:endParaRPr lang="fr-FR" sz="1800" dirty="0"/>
        </a:p>
      </dgm:t>
    </dgm:pt>
    <dgm:pt modelId="{7EF0D739-EA62-4424-B36C-0701439F9BEC}" type="parTrans" cxnId="{21EAD2F5-9EEC-463C-9FC3-87586F4FD75A}">
      <dgm:prSet/>
      <dgm:spPr/>
      <dgm:t>
        <a:bodyPr/>
        <a:lstStyle/>
        <a:p>
          <a:endParaRPr lang="fr-FR" sz="2400"/>
        </a:p>
      </dgm:t>
    </dgm:pt>
    <dgm:pt modelId="{F208B549-2EAD-4F39-8257-DF85AF2354EA}" type="sibTrans" cxnId="{21EAD2F5-9EEC-463C-9FC3-87586F4FD75A}">
      <dgm:prSet/>
      <dgm:spPr/>
      <dgm:t>
        <a:bodyPr/>
        <a:lstStyle/>
        <a:p>
          <a:endParaRPr lang="fr-FR" sz="2400"/>
        </a:p>
      </dgm:t>
    </dgm:pt>
    <dgm:pt modelId="{F6D79666-3806-4EE4-8462-932E3B7F0EB2}">
      <dgm:prSet phldrT="[Texte]" custT="1"/>
      <dgm:spPr>
        <a:solidFill>
          <a:srgbClr val="009242">
            <a:alpha val="98000"/>
          </a:srgbClr>
        </a:solidFill>
      </dgm:spPr>
      <dgm:t>
        <a:bodyPr/>
        <a:lstStyle/>
        <a:p>
          <a:r>
            <a:rPr lang="fr-FR" sz="1800" dirty="0" smtClean="0"/>
            <a:t>Médecins </a:t>
          </a:r>
          <a:endParaRPr lang="fr-FR" sz="1800" dirty="0"/>
        </a:p>
      </dgm:t>
    </dgm:pt>
    <dgm:pt modelId="{D7653DEB-FB55-4DC7-BAE4-00501777C48A}" type="parTrans" cxnId="{664BEBA7-42DC-477A-A320-CE82F344DC96}">
      <dgm:prSet/>
      <dgm:spPr/>
      <dgm:t>
        <a:bodyPr/>
        <a:lstStyle/>
        <a:p>
          <a:endParaRPr lang="fr-FR" sz="2400"/>
        </a:p>
      </dgm:t>
    </dgm:pt>
    <dgm:pt modelId="{D0DC5C9A-B374-4304-9BF7-3FB4276C1EBC}" type="sibTrans" cxnId="{664BEBA7-42DC-477A-A320-CE82F344DC96}">
      <dgm:prSet/>
      <dgm:spPr/>
      <dgm:t>
        <a:bodyPr/>
        <a:lstStyle/>
        <a:p>
          <a:endParaRPr lang="fr-FR" sz="2400"/>
        </a:p>
      </dgm:t>
    </dgm:pt>
    <dgm:pt modelId="{3DBD9798-277A-403E-90E6-8A7761005C4C}">
      <dgm:prSet phldrT="[Texte]" custT="1"/>
      <dgm:spPr>
        <a:solidFill>
          <a:srgbClr val="009242">
            <a:alpha val="98000"/>
          </a:srgbClr>
        </a:solidFill>
      </dgm:spPr>
      <dgm:t>
        <a:bodyPr/>
        <a:lstStyle/>
        <a:p>
          <a:r>
            <a:rPr lang="fr-FR" sz="1800" dirty="0" smtClean="0"/>
            <a:t>ES (PSL ou secrétariat)</a:t>
          </a:r>
          <a:endParaRPr lang="fr-FR" sz="1800" dirty="0"/>
        </a:p>
      </dgm:t>
    </dgm:pt>
    <dgm:pt modelId="{0F6A0B2F-FAEC-4BA4-A961-105D560CD48B}" type="parTrans" cxnId="{8E8B7B0A-93A9-45FF-9746-4F3DCC81CF36}">
      <dgm:prSet/>
      <dgm:spPr/>
      <dgm:t>
        <a:bodyPr/>
        <a:lstStyle/>
        <a:p>
          <a:endParaRPr lang="fr-FR" sz="2400"/>
        </a:p>
      </dgm:t>
    </dgm:pt>
    <dgm:pt modelId="{97C070CF-9637-4744-81CA-323B3D18442A}" type="sibTrans" cxnId="{8E8B7B0A-93A9-45FF-9746-4F3DCC81CF36}">
      <dgm:prSet/>
      <dgm:spPr/>
      <dgm:t>
        <a:bodyPr/>
        <a:lstStyle/>
        <a:p>
          <a:endParaRPr lang="fr-FR" sz="2400"/>
        </a:p>
      </dgm:t>
    </dgm:pt>
    <dgm:pt modelId="{B1D640C6-5A17-483E-B4E8-B972EE90A14B}" type="pres">
      <dgm:prSet presAssocID="{20C50024-1AE6-4C0A-9475-7855751249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E9342EE-24A4-457B-9FE8-8C5466002394}" type="pres">
      <dgm:prSet presAssocID="{87165FAE-3B8F-42C5-AF30-61B1B9335070}" presName="centerShape" presStyleLbl="node0" presStyleIdx="0" presStyleCnt="1" custScaleX="3270" custScaleY="25167"/>
      <dgm:spPr/>
      <dgm:t>
        <a:bodyPr/>
        <a:lstStyle/>
        <a:p>
          <a:endParaRPr lang="fr-FR"/>
        </a:p>
      </dgm:t>
    </dgm:pt>
    <dgm:pt modelId="{3208989C-662B-4B6E-B708-E2DF0B9685C9}" type="pres">
      <dgm:prSet presAssocID="{4780F958-5F38-49FB-A3D2-0F342C5FB48B}" presName="Name9" presStyleLbl="parChTrans1D2" presStyleIdx="0" presStyleCnt="5"/>
      <dgm:spPr/>
      <dgm:t>
        <a:bodyPr/>
        <a:lstStyle/>
        <a:p>
          <a:endParaRPr lang="fr-FR"/>
        </a:p>
      </dgm:t>
    </dgm:pt>
    <dgm:pt modelId="{CBA05F84-A595-4013-8158-102E0E5B9C59}" type="pres">
      <dgm:prSet presAssocID="{4780F958-5F38-49FB-A3D2-0F342C5FB48B}" presName="connTx" presStyleLbl="parChTrans1D2" presStyleIdx="0" presStyleCnt="5"/>
      <dgm:spPr/>
      <dgm:t>
        <a:bodyPr/>
        <a:lstStyle/>
        <a:p>
          <a:endParaRPr lang="fr-FR"/>
        </a:p>
      </dgm:t>
    </dgm:pt>
    <dgm:pt modelId="{282D1564-2D80-4544-A031-C0A858DEF84D}" type="pres">
      <dgm:prSet presAssocID="{0D2C0667-C882-4CB3-B911-39BC051382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D9048B-EB50-4818-9F95-E625452CD688}" type="pres">
      <dgm:prSet presAssocID="{F8C998F7-953E-4A47-8CBC-9FF9BC8E3DD8}" presName="Name9" presStyleLbl="parChTrans1D2" presStyleIdx="1" presStyleCnt="5"/>
      <dgm:spPr/>
      <dgm:t>
        <a:bodyPr/>
        <a:lstStyle/>
        <a:p>
          <a:endParaRPr lang="fr-FR"/>
        </a:p>
      </dgm:t>
    </dgm:pt>
    <dgm:pt modelId="{3D85184E-6562-4749-A859-700382B757FA}" type="pres">
      <dgm:prSet presAssocID="{F8C998F7-953E-4A47-8CBC-9FF9BC8E3DD8}" presName="connTx" presStyleLbl="parChTrans1D2" presStyleIdx="1" presStyleCnt="5"/>
      <dgm:spPr/>
      <dgm:t>
        <a:bodyPr/>
        <a:lstStyle/>
        <a:p>
          <a:endParaRPr lang="fr-FR"/>
        </a:p>
      </dgm:t>
    </dgm:pt>
    <dgm:pt modelId="{ADC38F6C-C011-4316-A156-385492F5E50B}" type="pres">
      <dgm:prSet presAssocID="{82BB053F-637B-485F-ABA1-3BB1ACE1BA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C52662-AFE1-430E-83EB-4642FFC5198E}" type="pres">
      <dgm:prSet presAssocID="{7EF0D739-EA62-4424-B36C-0701439F9BEC}" presName="Name9" presStyleLbl="parChTrans1D2" presStyleIdx="2" presStyleCnt="5"/>
      <dgm:spPr/>
      <dgm:t>
        <a:bodyPr/>
        <a:lstStyle/>
        <a:p>
          <a:endParaRPr lang="fr-FR"/>
        </a:p>
      </dgm:t>
    </dgm:pt>
    <dgm:pt modelId="{F5E8E1C3-21AD-4032-A65A-914866D31F9B}" type="pres">
      <dgm:prSet presAssocID="{7EF0D739-EA62-4424-B36C-0701439F9BEC}" presName="connTx" presStyleLbl="parChTrans1D2" presStyleIdx="2" presStyleCnt="5"/>
      <dgm:spPr/>
      <dgm:t>
        <a:bodyPr/>
        <a:lstStyle/>
        <a:p>
          <a:endParaRPr lang="fr-FR"/>
        </a:p>
      </dgm:t>
    </dgm:pt>
    <dgm:pt modelId="{734D00EF-42C1-4089-8835-CB3D417D7D54}" type="pres">
      <dgm:prSet presAssocID="{CBAC343B-9E4D-43C0-AA6E-10E74BE5320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AE15EA-A265-4A84-8F47-20EF39C45C7A}" type="pres">
      <dgm:prSet presAssocID="{D7653DEB-FB55-4DC7-BAE4-00501777C48A}" presName="Name9" presStyleLbl="parChTrans1D2" presStyleIdx="3" presStyleCnt="5"/>
      <dgm:spPr/>
      <dgm:t>
        <a:bodyPr/>
        <a:lstStyle/>
        <a:p>
          <a:endParaRPr lang="fr-FR"/>
        </a:p>
      </dgm:t>
    </dgm:pt>
    <dgm:pt modelId="{668088C2-D938-4DE2-B75C-9D5CC47B37CC}" type="pres">
      <dgm:prSet presAssocID="{D7653DEB-FB55-4DC7-BAE4-00501777C48A}" presName="connTx" presStyleLbl="parChTrans1D2" presStyleIdx="3" presStyleCnt="5"/>
      <dgm:spPr/>
      <dgm:t>
        <a:bodyPr/>
        <a:lstStyle/>
        <a:p>
          <a:endParaRPr lang="fr-FR"/>
        </a:p>
      </dgm:t>
    </dgm:pt>
    <dgm:pt modelId="{242FC248-90A1-41A8-A71A-870D96E642FB}" type="pres">
      <dgm:prSet presAssocID="{F6D79666-3806-4EE4-8462-932E3B7F0E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9303BB-3D5B-49DF-ABDF-7F56A9740C4A}" type="pres">
      <dgm:prSet presAssocID="{0F6A0B2F-FAEC-4BA4-A961-105D560CD48B}" presName="Name9" presStyleLbl="parChTrans1D2" presStyleIdx="4" presStyleCnt="5"/>
      <dgm:spPr/>
      <dgm:t>
        <a:bodyPr/>
        <a:lstStyle/>
        <a:p>
          <a:endParaRPr lang="fr-FR"/>
        </a:p>
      </dgm:t>
    </dgm:pt>
    <dgm:pt modelId="{E2B69FAE-CF36-4596-BF2C-A1BD300EA3D7}" type="pres">
      <dgm:prSet presAssocID="{0F6A0B2F-FAEC-4BA4-A961-105D560CD48B}" presName="connTx" presStyleLbl="parChTrans1D2" presStyleIdx="4" presStyleCnt="5"/>
      <dgm:spPr/>
      <dgm:t>
        <a:bodyPr/>
        <a:lstStyle/>
        <a:p>
          <a:endParaRPr lang="fr-FR"/>
        </a:p>
      </dgm:t>
    </dgm:pt>
    <dgm:pt modelId="{FF4A40CF-79C5-406F-AE53-8739099193CD}" type="pres">
      <dgm:prSet presAssocID="{3DBD9798-277A-403E-90E6-8A7761005C4C}" presName="node" presStyleLbl="node1" presStyleIdx="4" presStyleCnt="5" custScaleX="115893" custScaleY="111915" custRadScaleRad="107369" custRadScaleInc="-35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E8B7B0A-93A9-45FF-9746-4F3DCC81CF36}" srcId="{87165FAE-3B8F-42C5-AF30-61B1B9335070}" destId="{3DBD9798-277A-403E-90E6-8A7761005C4C}" srcOrd="4" destOrd="0" parTransId="{0F6A0B2F-FAEC-4BA4-A961-105D560CD48B}" sibTransId="{97C070CF-9637-4744-81CA-323B3D18442A}"/>
    <dgm:cxn modelId="{EC32FF36-1971-42B1-8779-8CE9D352FF73}" type="presOf" srcId="{F8C998F7-953E-4A47-8CBC-9FF9BC8E3DD8}" destId="{3D85184E-6562-4749-A859-700382B757FA}" srcOrd="1" destOrd="0" presId="urn:microsoft.com/office/officeart/2005/8/layout/radial1"/>
    <dgm:cxn modelId="{EC9A8885-3E66-4922-9EBC-7E01AD5FEFB3}" type="presOf" srcId="{D7653DEB-FB55-4DC7-BAE4-00501777C48A}" destId="{668088C2-D938-4DE2-B75C-9D5CC47B37CC}" srcOrd="1" destOrd="0" presId="urn:microsoft.com/office/officeart/2005/8/layout/radial1"/>
    <dgm:cxn modelId="{B4A1D091-07F7-43F6-A455-AD253659445B}" type="presOf" srcId="{F6D79666-3806-4EE4-8462-932E3B7F0EB2}" destId="{242FC248-90A1-41A8-A71A-870D96E642FB}" srcOrd="0" destOrd="0" presId="urn:microsoft.com/office/officeart/2005/8/layout/radial1"/>
    <dgm:cxn modelId="{15AF1602-CE95-48A8-8F18-E3591DB8CD5B}" type="presOf" srcId="{0F6A0B2F-FAEC-4BA4-A961-105D560CD48B}" destId="{249303BB-3D5B-49DF-ABDF-7F56A9740C4A}" srcOrd="0" destOrd="0" presId="urn:microsoft.com/office/officeart/2005/8/layout/radial1"/>
    <dgm:cxn modelId="{DCA676EB-DE4E-4BA3-8B84-25D8A1FEBAF6}" type="presOf" srcId="{4780F958-5F38-49FB-A3D2-0F342C5FB48B}" destId="{CBA05F84-A595-4013-8158-102E0E5B9C59}" srcOrd="1" destOrd="0" presId="urn:microsoft.com/office/officeart/2005/8/layout/radial1"/>
    <dgm:cxn modelId="{BEB079DD-E7EB-4A30-8173-440ED9A10B69}" type="presOf" srcId="{82BB053F-637B-485F-ABA1-3BB1ACE1BAAA}" destId="{ADC38F6C-C011-4316-A156-385492F5E50B}" srcOrd="0" destOrd="0" presId="urn:microsoft.com/office/officeart/2005/8/layout/radial1"/>
    <dgm:cxn modelId="{93AD299F-3DB5-4A50-BBD1-B9A680677623}" srcId="{87165FAE-3B8F-42C5-AF30-61B1B9335070}" destId="{0D2C0667-C882-4CB3-B911-39BC051382F9}" srcOrd="0" destOrd="0" parTransId="{4780F958-5F38-49FB-A3D2-0F342C5FB48B}" sibTransId="{AAC0F8EB-4B53-4BBB-9946-A38A5CCDDDAD}"/>
    <dgm:cxn modelId="{5F479D7E-4BC0-4C65-AA0B-FD7994CB4F6D}" type="presOf" srcId="{87165FAE-3B8F-42C5-AF30-61B1B9335070}" destId="{1E9342EE-24A4-457B-9FE8-8C5466002394}" srcOrd="0" destOrd="0" presId="urn:microsoft.com/office/officeart/2005/8/layout/radial1"/>
    <dgm:cxn modelId="{21EAD2F5-9EEC-463C-9FC3-87586F4FD75A}" srcId="{87165FAE-3B8F-42C5-AF30-61B1B9335070}" destId="{CBAC343B-9E4D-43C0-AA6E-10E74BE53203}" srcOrd="2" destOrd="0" parTransId="{7EF0D739-EA62-4424-B36C-0701439F9BEC}" sibTransId="{F208B549-2EAD-4F39-8257-DF85AF2354EA}"/>
    <dgm:cxn modelId="{79B18F8D-575D-406D-8321-937584EDB62E}" type="presOf" srcId="{3DBD9798-277A-403E-90E6-8A7761005C4C}" destId="{FF4A40CF-79C5-406F-AE53-8739099193CD}" srcOrd="0" destOrd="0" presId="urn:microsoft.com/office/officeart/2005/8/layout/radial1"/>
    <dgm:cxn modelId="{AB2C0D80-CED9-4A5B-A163-31B1A21AD8D1}" type="presOf" srcId="{CBAC343B-9E4D-43C0-AA6E-10E74BE53203}" destId="{734D00EF-42C1-4089-8835-CB3D417D7D54}" srcOrd="0" destOrd="0" presId="urn:microsoft.com/office/officeart/2005/8/layout/radial1"/>
    <dgm:cxn modelId="{AB5F3861-339D-4A0F-8816-BBF9385B7F95}" type="presOf" srcId="{F8C998F7-953E-4A47-8CBC-9FF9BC8E3DD8}" destId="{11D9048B-EB50-4818-9F95-E625452CD688}" srcOrd="0" destOrd="0" presId="urn:microsoft.com/office/officeart/2005/8/layout/radial1"/>
    <dgm:cxn modelId="{EF672794-3B9B-4E67-B0AE-FA6DC54E4EC2}" type="presOf" srcId="{4780F958-5F38-49FB-A3D2-0F342C5FB48B}" destId="{3208989C-662B-4B6E-B708-E2DF0B9685C9}" srcOrd="0" destOrd="0" presId="urn:microsoft.com/office/officeart/2005/8/layout/radial1"/>
    <dgm:cxn modelId="{3E0D0105-E539-40E7-9AB5-FDAC1FB58681}" type="presOf" srcId="{20C50024-1AE6-4C0A-9475-785575124904}" destId="{B1D640C6-5A17-483E-B4E8-B972EE90A14B}" srcOrd="0" destOrd="0" presId="urn:microsoft.com/office/officeart/2005/8/layout/radial1"/>
    <dgm:cxn modelId="{3A5F7EC4-F558-443D-BE64-5E772919F11B}" type="presOf" srcId="{7EF0D739-EA62-4424-B36C-0701439F9BEC}" destId="{04C52662-AFE1-430E-83EB-4642FFC5198E}" srcOrd="0" destOrd="0" presId="urn:microsoft.com/office/officeart/2005/8/layout/radial1"/>
    <dgm:cxn modelId="{AFD5B756-04C2-4BBD-8B86-2AC76C1E4B25}" type="presOf" srcId="{D7653DEB-FB55-4DC7-BAE4-00501777C48A}" destId="{A5AE15EA-A265-4A84-8F47-20EF39C45C7A}" srcOrd="0" destOrd="0" presId="urn:microsoft.com/office/officeart/2005/8/layout/radial1"/>
    <dgm:cxn modelId="{69EC059F-7D4D-46F3-AE22-00D3DF597240}" type="presOf" srcId="{0D2C0667-C882-4CB3-B911-39BC051382F9}" destId="{282D1564-2D80-4544-A031-C0A858DEF84D}" srcOrd="0" destOrd="0" presId="urn:microsoft.com/office/officeart/2005/8/layout/radial1"/>
    <dgm:cxn modelId="{6534A670-B506-48E7-9FA0-55FF969D44C5}" srcId="{87165FAE-3B8F-42C5-AF30-61B1B9335070}" destId="{82BB053F-637B-485F-ABA1-3BB1ACE1BAAA}" srcOrd="1" destOrd="0" parTransId="{F8C998F7-953E-4A47-8CBC-9FF9BC8E3DD8}" sibTransId="{17325D39-FE77-4D96-B7B1-3FDD62292555}"/>
    <dgm:cxn modelId="{664BEBA7-42DC-477A-A320-CE82F344DC96}" srcId="{87165FAE-3B8F-42C5-AF30-61B1B9335070}" destId="{F6D79666-3806-4EE4-8462-932E3B7F0EB2}" srcOrd="3" destOrd="0" parTransId="{D7653DEB-FB55-4DC7-BAE4-00501777C48A}" sibTransId="{D0DC5C9A-B374-4304-9BF7-3FB4276C1EBC}"/>
    <dgm:cxn modelId="{F77D50D7-6FD9-4EA8-9C17-F4BC569AF75A}" srcId="{20C50024-1AE6-4C0A-9475-785575124904}" destId="{87165FAE-3B8F-42C5-AF30-61B1B9335070}" srcOrd="0" destOrd="0" parTransId="{C6D4573D-3D87-4C36-B697-56DDC0187644}" sibTransId="{5205EB92-2890-48D7-B71E-226E4BB439A4}"/>
    <dgm:cxn modelId="{1269D366-8840-441D-A160-296C2F9BB847}" type="presOf" srcId="{0F6A0B2F-FAEC-4BA4-A961-105D560CD48B}" destId="{E2B69FAE-CF36-4596-BF2C-A1BD300EA3D7}" srcOrd="1" destOrd="0" presId="urn:microsoft.com/office/officeart/2005/8/layout/radial1"/>
    <dgm:cxn modelId="{6BBADE27-BE94-46A6-BC68-F1B44B935CF1}" type="presOf" srcId="{7EF0D739-EA62-4424-B36C-0701439F9BEC}" destId="{F5E8E1C3-21AD-4032-A65A-914866D31F9B}" srcOrd="1" destOrd="0" presId="urn:microsoft.com/office/officeart/2005/8/layout/radial1"/>
    <dgm:cxn modelId="{2B120179-0DAF-4F49-83BC-8BCBBFE8D672}" type="presParOf" srcId="{B1D640C6-5A17-483E-B4E8-B972EE90A14B}" destId="{1E9342EE-24A4-457B-9FE8-8C5466002394}" srcOrd="0" destOrd="0" presId="urn:microsoft.com/office/officeart/2005/8/layout/radial1"/>
    <dgm:cxn modelId="{8FC81D96-1EA7-4E7E-8A50-73178C7DEAF6}" type="presParOf" srcId="{B1D640C6-5A17-483E-B4E8-B972EE90A14B}" destId="{3208989C-662B-4B6E-B708-E2DF0B9685C9}" srcOrd="1" destOrd="0" presId="urn:microsoft.com/office/officeart/2005/8/layout/radial1"/>
    <dgm:cxn modelId="{16993ACB-72F1-405B-A612-6429023901A3}" type="presParOf" srcId="{3208989C-662B-4B6E-B708-E2DF0B9685C9}" destId="{CBA05F84-A595-4013-8158-102E0E5B9C59}" srcOrd="0" destOrd="0" presId="urn:microsoft.com/office/officeart/2005/8/layout/radial1"/>
    <dgm:cxn modelId="{1A6CBCA0-CA54-4D72-BE82-18F90DDA98D6}" type="presParOf" srcId="{B1D640C6-5A17-483E-B4E8-B972EE90A14B}" destId="{282D1564-2D80-4544-A031-C0A858DEF84D}" srcOrd="2" destOrd="0" presId="urn:microsoft.com/office/officeart/2005/8/layout/radial1"/>
    <dgm:cxn modelId="{C59D8653-46F0-4FF7-A5B8-B93FC4DB065D}" type="presParOf" srcId="{B1D640C6-5A17-483E-B4E8-B972EE90A14B}" destId="{11D9048B-EB50-4818-9F95-E625452CD688}" srcOrd="3" destOrd="0" presId="urn:microsoft.com/office/officeart/2005/8/layout/radial1"/>
    <dgm:cxn modelId="{2D7CF35C-677E-4619-98B2-8CDF663BFC96}" type="presParOf" srcId="{11D9048B-EB50-4818-9F95-E625452CD688}" destId="{3D85184E-6562-4749-A859-700382B757FA}" srcOrd="0" destOrd="0" presId="urn:microsoft.com/office/officeart/2005/8/layout/radial1"/>
    <dgm:cxn modelId="{44372B7C-EBF3-4869-8D3C-8B5A02FBBB06}" type="presParOf" srcId="{B1D640C6-5A17-483E-B4E8-B972EE90A14B}" destId="{ADC38F6C-C011-4316-A156-385492F5E50B}" srcOrd="4" destOrd="0" presId="urn:microsoft.com/office/officeart/2005/8/layout/radial1"/>
    <dgm:cxn modelId="{10DAE788-6488-4390-AE8C-309ED59DB530}" type="presParOf" srcId="{B1D640C6-5A17-483E-B4E8-B972EE90A14B}" destId="{04C52662-AFE1-430E-83EB-4642FFC5198E}" srcOrd="5" destOrd="0" presId="urn:microsoft.com/office/officeart/2005/8/layout/radial1"/>
    <dgm:cxn modelId="{F2CB2030-D633-4F35-AF42-3E9F3D3BFE23}" type="presParOf" srcId="{04C52662-AFE1-430E-83EB-4642FFC5198E}" destId="{F5E8E1C3-21AD-4032-A65A-914866D31F9B}" srcOrd="0" destOrd="0" presId="urn:microsoft.com/office/officeart/2005/8/layout/radial1"/>
    <dgm:cxn modelId="{1C5AA55D-A922-4887-8B00-B826AC612E20}" type="presParOf" srcId="{B1D640C6-5A17-483E-B4E8-B972EE90A14B}" destId="{734D00EF-42C1-4089-8835-CB3D417D7D54}" srcOrd="6" destOrd="0" presId="urn:microsoft.com/office/officeart/2005/8/layout/radial1"/>
    <dgm:cxn modelId="{7224DDFD-6203-40FD-86F4-FAE1FA0AD1A0}" type="presParOf" srcId="{B1D640C6-5A17-483E-B4E8-B972EE90A14B}" destId="{A5AE15EA-A265-4A84-8F47-20EF39C45C7A}" srcOrd="7" destOrd="0" presId="urn:microsoft.com/office/officeart/2005/8/layout/radial1"/>
    <dgm:cxn modelId="{A54EDCAE-DAB6-42FA-8C1B-5C8E51C2AFF4}" type="presParOf" srcId="{A5AE15EA-A265-4A84-8F47-20EF39C45C7A}" destId="{668088C2-D938-4DE2-B75C-9D5CC47B37CC}" srcOrd="0" destOrd="0" presId="urn:microsoft.com/office/officeart/2005/8/layout/radial1"/>
    <dgm:cxn modelId="{856BC534-7C84-4842-9F16-7E3B5A6F9E43}" type="presParOf" srcId="{B1D640C6-5A17-483E-B4E8-B972EE90A14B}" destId="{242FC248-90A1-41A8-A71A-870D96E642FB}" srcOrd="8" destOrd="0" presId="urn:microsoft.com/office/officeart/2005/8/layout/radial1"/>
    <dgm:cxn modelId="{1100067B-9C23-4892-9A21-ED730A10E220}" type="presParOf" srcId="{B1D640C6-5A17-483E-B4E8-B972EE90A14B}" destId="{249303BB-3D5B-49DF-ABDF-7F56A9740C4A}" srcOrd="9" destOrd="0" presId="urn:microsoft.com/office/officeart/2005/8/layout/radial1"/>
    <dgm:cxn modelId="{5FDE4062-F456-46B3-B34E-4B67D874C017}" type="presParOf" srcId="{249303BB-3D5B-49DF-ABDF-7F56A9740C4A}" destId="{E2B69FAE-CF36-4596-BF2C-A1BD300EA3D7}" srcOrd="0" destOrd="0" presId="urn:microsoft.com/office/officeart/2005/8/layout/radial1"/>
    <dgm:cxn modelId="{A7912E0D-37CF-4A8B-AE7E-7373121E7408}" type="presParOf" srcId="{B1D640C6-5A17-483E-B4E8-B972EE90A14B}" destId="{FF4A40CF-79C5-406F-AE53-8739099193C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C50024-1AE6-4C0A-9475-785575124904}" type="doc">
      <dgm:prSet loTypeId="urn:microsoft.com/office/officeart/2005/8/layout/radial1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87165FAE-3B8F-42C5-AF30-61B1B9335070}">
      <dgm:prSet phldrT="[Texte]" custT="1"/>
      <dgm:spPr/>
      <dgm:t>
        <a:bodyPr/>
        <a:lstStyle/>
        <a:p>
          <a:r>
            <a:rPr lang="fr-FR" sz="2800" dirty="0" smtClean="0"/>
            <a:t>Création </a:t>
          </a:r>
          <a:br>
            <a:rPr lang="fr-FR" sz="2800" dirty="0" smtClean="0"/>
          </a:br>
          <a:r>
            <a:rPr lang="fr-FR" sz="2800" dirty="0" smtClean="0"/>
            <a:t>DMP</a:t>
          </a:r>
          <a:endParaRPr lang="fr-FR" sz="2800" dirty="0"/>
        </a:p>
      </dgm:t>
    </dgm:pt>
    <dgm:pt modelId="{C6D4573D-3D87-4C36-B697-56DDC0187644}" type="parTrans" cxnId="{F77D50D7-6FD9-4EA8-9C17-F4BC569AF75A}">
      <dgm:prSet/>
      <dgm:spPr/>
      <dgm:t>
        <a:bodyPr/>
        <a:lstStyle/>
        <a:p>
          <a:endParaRPr lang="fr-FR" sz="2400"/>
        </a:p>
      </dgm:t>
    </dgm:pt>
    <dgm:pt modelId="{5205EB92-2890-48D7-B71E-226E4BB439A4}" type="sibTrans" cxnId="{F77D50D7-6FD9-4EA8-9C17-F4BC569AF75A}">
      <dgm:prSet/>
      <dgm:spPr/>
      <dgm:t>
        <a:bodyPr/>
        <a:lstStyle/>
        <a:p>
          <a:endParaRPr lang="fr-FR" sz="2400"/>
        </a:p>
      </dgm:t>
    </dgm:pt>
    <dgm:pt modelId="{0D2C0667-C882-4CB3-B911-39BC051382F9}">
      <dgm:prSet phldrT="[Texte]" custT="1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r>
            <a:rPr lang="fr-FR" sz="1600" dirty="0" smtClean="0"/>
            <a:t>Un secrétariat libéral</a:t>
          </a:r>
          <a:endParaRPr lang="fr-FR" sz="1600" dirty="0"/>
        </a:p>
      </dgm:t>
    </dgm:pt>
    <dgm:pt modelId="{4780F958-5F38-49FB-A3D2-0F342C5FB48B}" type="parTrans" cxnId="{93AD299F-3DB5-4A50-BBD1-B9A680677623}">
      <dgm:prSet/>
      <dgm:spPr/>
      <dgm:t>
        <a:bodyPr/>
        <a:lstStyle/>
        <a:p>
          <a:endParaRPr lang="fr-FR" sz="2400"/>
        </a:p>
      </dgm:t>
    </dgm:pt>
    <dgm:pt modelId="{AAC0F8EB-4B53-4BBB-9946-A38A5CCDDDAD}" type="sibTrans" cxnId="{93AD299F-3DB5-4A50-BBD1-B9A680677623}">
      <dgm:prSet/>
      <dgm:spPr/>
      <dgm:t>
        <a:bodyPr/>
        <a:lstStyle/>
        <a:p>
          <a:endParaRPr lang="fr-FR" sz="2400"/>
        </a:p>
      </dgm:t>
    </dgm:pt>
    <dgm:pt modelId="{82BB053F-637B-485F-ABA1-3BB1ACE1BAAA}">
      <dgm:prSet phldrT="[Texte]" custT="1"/>
      <dgm:spPr>
        <a:solidFill>
          <a:srgbClr val="009242"/>
        </a:solidFill>
      </dgm:spPr>
      <dgm:t>
        <a:bodyPr/>
        <a:lstStyle/>
        <a:p>
          <a:r>
            <a:rPr lang="fr-FR" sz="1600" dirty="0" smtClean="0"/>
            <a:t>Assuré </a:t>
          </a:r>
          <a:endParaRPr lang="fr-FR" sz="1600" dirty="0"/>
        </a:p>
      </dgm:t>
    </dgm:pt>
    <dgm:pt modelId="{F8C998F7-953E-4A47-8CBC-9FF9BC8E3DD8}" type="parTrans" cxnId="{6534A670-B506-48E7-9FA0-55FF969D44C5}">
      <dgm:prSet/>
      <dgm:spPr/>
      <dgm:t>
        <a:bodyPr/>
        <a:lstStyle/>
        <a:p>
          <a:endParaRPr lang="fr-FR" sz="2400"/>
        </a:p>
      </dgm:t>
    </dgm:pt>
    <dgm:pt modelId="{17325D39-FE77-4D96-B7B1-3FDD62292555}" type="sibTrans" cxnId="{6534A670-B506-48E7-9FA0-55FF969D44C5}">
      <dgm:prSet/>
      <dgm:spPr/>
      <dgm:t>
        <a:bodyPr/>
        <a:lstStyle/>
        <a:p>
          <a:endParaRPr lang="fr-FR" sz="2400"/>
        </a:p>
      </dgm:t>
    </dgm:pt>
    <dgm:pt modelId="{F6D79666-3806-4EE4-8462-932E3B7F0EB2}">
      <dgm:prSet phldrT="[Texte]" custT="1"/>
      <dgm:spPr>
        <a:solidFill>
          <a:srgbClr val="009242">
            <a:alpha val="98000"/>
          </a:srgbClr>
        </a:solidFill>
      </dgm:spPr>
      <dgm:t>
        <a:bodyPr/>
        <a:lstStyle/>
        <a:p>
          <a:r>
            <a:rPr lang="fr-FR" sz="1600" dirty="0" smtClean="0"/>
            <a:t>PSL  </a:t>
          </a:r>
          <a:endParaRPr lang="fr-FR" sz="1600" dirty="0"/>
        </a:p>
      </dgm:t>
    </dgm:pt>
    <dgm:pt modelId="{D7653DEB-FB55-4DC7-BAE4-00501777C48A}" type="parTrans" cxnId="{664BEBA7-42DC-477A-A320-CE82F344DC96}">
      <dgm:prSet/>
      <dgm:spPr/>
      <dgm:t>
        <a:bodyPr/>
        <a:lstStyle/>
        <a:p>
          <a:endParaRPr lang="fr-FR" sz="2400"/>
        </a:p>
      </dgm:t>
    </dgm:pt>
    <dgm:pt modelId="{D0DC5C9A-B374-4304-9BF7-3FB4276C1EBC}" type="sibTrans" cxnId="{664BEBA7-42DC-477A-A320-CE82F344DC96}">
      <dgm:prSet/>
      <dgm:spPr/>
      <dgm:t>
        <a:bodyPr/>
        <a:lstStyle/>
        <a:p>
          <a:endParaRPr lang="fr-FR" sz="2400"/>
        </a:p>
      </dgm:t>
    </dgm:pt>
    <dgm:pt modelId="{3DBD9798-277A-403E-90E6-8A7761005C4C}">
      <dgm:prSet phldrT="[Texte]" custT="1"/>
      <dgm:spPr>
        <a:solidFill>
          <a:srgbClr val="009242">
            <a:alpha val="98000"/>
          </a:srgbClr>
        </a:solidFill>
      </dgm:spPr>
      <dgm:t>
        <a:bodyPr/>
        <a:lstStyle/>
        <a:p>
          <a:r>
            <a:rPr lang="fr-FR" sz="1600" dirty="0" smtClean="0"/>
            <a:t>ES (PSL ou secrétariat)</a:t>
          </a:r>
          <a:endParaRPr lang="fr-FR" sz="1600" dirty="0"/>
        </a:p>
      </dgm:t>
    </dgm:pt>
    <dgm:pt modelId="{0F6A0B2F-FAEC-4BA4-A961-105D560CD48B}" type="parTrans" cxnId="{8E8B7B0A-93A9-45FF-9746-4F3DCC81CF36}">
      <dgm:prSet/>
      <dgm:spPr/>
      <dgm:t>
        <a:bodyPr/>
        <a:lstStyle/>
        <a:p>
          <a:endParaRPr lang="fr-FR" sz="2400"/>
        </a:p>
      </dgm:t>
    </dgm:pt>
    <dgm:pt modelId="{97C070CF-9637-4744-81CA-323B3D18442A}" type="sibTrans" cxnId="{8E8B7B0A-93A9-45FF-9746-4F3DCC81CF36}">
      <dgm:prSet/>
      <dgm:spPr/>
      <dgm:t>
        <a:bodyPr/>
        <a:lstStyle/>
        <a:p>
          <a:endParaRPr lang="fr-FR" sz="2400"/>
        </a:p>
      </dgm:t>
    </dgm:pt>
    <dgm:pt modelId="{B1D640C6-5A17-483E-B4E8-B972EE90A14B}" type="pres">
      <dgm:prSet presAssocID="{20C50024-1AE6-4C0A-9475-7855751249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E9342EE-24A4-457B-9FE8-8C5466002394}" type="pres">
      <dgm:prSet presAssocID="{87165FAE-3B8F-42C5-AF30-61B1B9335070}" presName="centerShape" presStyleLbl="node0" presStyleIdx="0" presStyleCnt="1" custScaleX="79734" custScaleY="103515"/>
      <dgm:spPr/>
      <dgm:t>
        <a:bodyPr/>
        <a:lstStyle/>
        <a:p>
          <a:endParaRPr lang="fr-FR"/>
        </a:p>
      </dgm:t>
    </dgm:pt>
    <dgm:pt modelId="{3208989C-662B-4B6E-B708-E2DF0B9685C9}" type="pres">
      <dgm:prSet presAssocID="{4780F958-5F38-49FB-A3D2-0F342C5FB48B}" presName="Name9" presStyleLbl="parChTrans1D2" presStyleIdx="0" presStyleCnt="4"/>
      <dgm:spPr/>
      <dgm:t>
        <a:bodyPr/>
        <a:lstStyle/>
        <a:p>
          <a:endParaRPr lang="fr-FR"/>
        </a:p>
      </dgm:t>
    </dgm:pt>
    <dgm:pt modelId="{CBA05F84-A595-4013-8158-102E0E5B9C59}" type="pres">
      <dgm:prSet presAssocID="{4780F958-5F38-49FB-A3D2-0F342C5FB48B}" presName="connTx" presStyleLbl="parChTrans1D2" presStyleIdx="0" presStyleCnt="4"/>
      <dgm:spPr/>
      <dgm:t>
        <a:bodyPr/>
        <a:lstStyle/>
        <a:p>
          <a:endParaRPr lang="fr-FR"/>
        </a:p>
      </dgm:t>
    </dgm:pt>
    <dgm:pt modelId="{282D1564-2D80-4544-A031-C0A858DEF84D}" type="pres">
      <dgm:prSet presAssocID="{0D2C0667-C882-4CB3-B911-39BC051382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D9048B-EB50-4818-9F95-E625452CD688}" type="pres">
      <dgm:prSet presAssocID="{F8C998F7-953E-4A47-8CBC-9FF9BC8E3DD8}" presName="Name9" presStyleLbl="parChTrans1D2" presStyleIdx="1" presStyleCnt="4"/>
      <dgm:spPr/>
      <dgm:t>
        <a:bodyPr/>
        <a:lstStyle/>
        <a:p>
          <a:endParaRPr lang="fr-FR"/>
        </a:p>
      </dgm:t>
    </dgm:pt>
    <dgm:pt modelId="{3D85184E-6562-4749-A859-700382B757FA}" type="pres">
      <dgm:prSet presAssocID="{F8C998F7-953E-4A47-8CBC-9FF9BC8E3DD8}" presName="connTx" presStyleLbl="parChTrans1D2" presStyleIdx="1" presStyleCnt="4"/>
      <dgm:spPr/>
      <dgm:t>
        <a:bodyPr/>
        <a:lstStyle/>
        <a:p>
          <a:endParaRPr lang="fr-FR"/>
        </a:p>
      </dgm:t>
    </dgm:pt>
    <dgm:pt modelId="{ADC38F6C-C011-4316-A156-385492F5E50B}" type="pres">
      <dgm:prSet presAssocID="{82BB053F-637B-485F-ABA1-3BB1ACE1BAA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AE15EA-A265-4A84-8F47-20EF39C45C7A}" type="pres">
      <dgm:prSet presAssocID="{D7653DEB-FB55-4DC7-BAE4-00501777C48A}" presName="Name9" presStyleLbl="parChTrans1D2" presStyleIdx="2" presStyleCnt="4"/>
      <dgm:spPr/>
      <dgm:t>
        <a:bodyPr/>
        <a:lstStyle/>
        <a:p>
          <a:endParaRPr lang="fr-FR"/>
        </a:p>
      </dgm:t>
    </dgm:pt>
    <dgm:pt modelId="{668088C2-D938-4DE2-B75C-9D5CC47B37CC}" type="pres">
      <dgm:prSet presAssocID="{D7653DEB-FB55-4DC7-BAE4-00501777C48A}" presName="connTx" presStyleLbl="parChTrans1D2" presStyleIdx="2" presStyleCnt="4"/>
      <dgm:spPr/>
      <dgm:t>
        <a:bodyPr/>
        <a:lstStyle/>
        <a:p>
          <a:endParaRPr lang="fr-FR"/>
        </a:p>
      </dgm:t>
    </dgm:pt>
    <dgm:pt modelId="{242FC248-90A1-41A8-A71A-870D96E642FB}" type="pres">
      <dgm:prSet presAssocID="{F6D79666-3806-4EE4-8462-932E3B7F0E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9303BB-3D5B-49DF-ABDF-7F56A9740C4A}" type="pres">
      <dgm:prSet presAssocID="{0F6A0B2F-FAEC-4BA4-A961-105D560CD48B}" presName="Name9" presStyleLbl="parChTrans1D2" presStyleIdx="3" presStyleCnt="4"/>
      <dgm:spPr/>
      <dgm:t>
        <a:bodyPr/>
        <a:lstStyle/>
        <a:p>
          <a:endParaRPr lang="fr-FR"/>
        </a:p>
      </dgm:t>
    </dgm:pt>
    <dgm:pt modelId="{E2B69FAE-CF36-4596-BF2C-A1BD300EA3D7}" type="pres">
      <dgm:prSet presAssocID="{0F6A0B2F-FAEC-4BA4-A961-105D560CD48B}" presName="connTx" presStyleLbl="parChTrans1D2" presStyleIdx="3" presStyleCnt="4"/>
      <dgm:spPr/>
      <dgm:t>
        <a:bodyPr/>
        <a:lstStyle/>
        <a:p>
          <a:endParaRPr lang="fr-FR"/>
        </a:p>
      </dgm:t>
    </dgm:pt>
    <dgm:pt modelId="{FF4A40CF-79C5-406F-AE53-8739099193CD}" type="pres">
      <dgm:prSet presAssocID="{3DBD9798-277A-403E-90E6-8A7761005C4C}" presName="node" presStyleLbl="node1" presStyleIdx="3" presStyleCnt="4" custScaleX="115893" custScaleY="111915" custRadScaleRad="107369" custRadScaleInc="-35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E8B7B0A-93A9-45FF-9746-4F3DCC81CF36}" srcId="{87165FAE-3B8F-42C5-AF30-61B1B9335070}" destId="{3DBD9798-277A-403E-90E6-8A7761005C4C}" srcOrd="3" destOrd="0" parTransId="{0F6A0B2F-FAEC-4BA4-A961-105D560CD48B}" sibTransId="{97C070CF-9637-4744-81CA-323B3D18442A}"/>
    <dgm:cxn modelId="{7A071081-3098-4198-ACD6-3895AB6FF0C9}" type="presOf" srcId="{F8C998F7-953E-4A47-8CBC-9FF9BC8E3DD8}" destId="{3D85184E-6562-4749-A859-700382B757FA}" srcOrd="1" destOrd="0" presId="urn:microsoft.com/office/officeart/2005/8/layout/radial1"/>
    <dgm:cxn modelId="{9EFDE724-B687-45A1-A4DC-19E44E1F0867}" type="presOf" srcId="{87165FAE-3B8F-42C5-AF30-61B1B9335070}" destId="{1E9342EE-24A4-457B-9FE8-8C5466002394}" srcOrd="0" destOrd="0" presId="urn:microsoft.com/office/officeart/2005/8/layout/radial1"/>
    <dgm:cxn modelId="{A7CE4D4C-B614-4B0C-973E-E51B86AEC75C}" type="presOf" srcId="{20C50024-1AE6-4C0A-9475-785575124904}" destId="{B1D640C6-5A17-483E-B4E8-B972EE90A14B}" srcOrd="0" destOrd="0" presId="urn:microsoft.com/office/officeart/2005/8/layout/radial1"/>
    <dgm:cxn modelId="{27B97D87-A0BE-4555-A2D1-A739DAED20C5}" type="presOf" srcId="{0D2C0667-C882-4CB3-B911-39BC051382F9}" destId="{282D1564-2D80-4544-A031-C0A858DEF84D}" srcOrd="0" destOrd="0" presId="urn:microsoft.com/office/officeart/2005/8/layout/radial1"/>
    <dgm:cxn modelId="{887C794A-9872-4C04-8FAE-717A097DFDFD}" type="presOf" srcId="{0F6A0B2F-FAEC-4BA4-A961-105D560CD48B}" destId="{249303BB-3D5B-49DF-ABDF-7F56A9740C4A}" srcOrd="0" destOrd="0" presId="urn:microsoft.com/office/officeart/2005/8/layout/radial1"/>
    <dgm:cxn modelId="{8ED4687D-F626-47EE-9022-DA9EF5AAF32B}" type="presOf" srcId="{4780F958-5F38-49FB-A3D2-0F342C5FB48B}" destId="{CBA05F84-A595-4013-8158-102E0E5B9C59}" srcOrd="1" destOrd="0" presId="urn:microsoft.com/office/officeart/2005/8/layout/radial1"/>
    <dgm:cxn modelId="{9A356902-5C6C-47EA-81A0-881475828398}" type="presOf" srcId="{82BB053F-637B-485F-ABA1-3BB1ACE1BAAA}" destId="{ADC38F6C-C011-4316-A156-385492F5E50B}" srcOrd="0" destOrd="0" presId="urn:microsoft.com/office/officeart/2005/8/layout/radial1"/>
    <dgm:cxn modelId="{5D1F330B-07FD-480E-B94A-705CC72981A7}" type="presOf" srcId="{D7653DEB-FB55-4DC7-BAE4-00501777C48A}" destId="{668088C2-D938-4DE2-B75C-9D5CC47B37CC}" srcOrd="1" destOrd="0" presId="urn:microsoft.com/office/officeart/2005/8/layout/radial1"/>
    <dgm:cxn modelId="{C1BB71B7-CEFA-4E0C-87C6-8F8A6C44627B}" type="presOf" srcId="{D7653DEB-FB55-4DC7-BAE4-00501777C48A}" destId="{A5AE15EA-A265-4A84-8F47-20EF39C45C7A}" srcOrd="0" destOrd="0" presId="urn:microsoft.com/office/officeart/2005/8/layout/radial1"/>
    <dgm:cxn modelId="{A3EC9B84-ED13-4D30-9DBD-84BBE64E6AB9}" type="presOf" srcId="{0F6A0B2F-FAEC-4BA4-A961-105D560CD48B}" destId="{E2B69FAE-CF36-4596-BF2C-A1BD300EA3D7}" srcOrd="1" destOrd="0" presId="urn:microsoft.com/office/officeart/2005/8/layout/radial1"/>
    <dgm:cxn modelId="{1897763C-EBDD-4D9D-81FF-25C2D638EA98}" type="presOf" srcId="{4780F958-5F38-49FB-A3D2-0F342C5FB48B}" destId="{3208989C-662B-4B6E-B708-E2DF0B9685C9}" srcOrd="0" destOrd="0" presId="urn:microsoft.com/office/officeart/2005/8/layout/radial1"/>
    <dgm:cxn modelId="{93AD299F-3DB5-4A50-BBD1-B9A680677623}" srcId="{87165FAE-3B8F-42C5-AF30-61B1B9335070}" destId="{0D2C0667-C882-4CB3-B911-39BC051382F9}" srcOrd="0" destOrd="0" parTransId="{4780F958-5F38-49FB-A3D2-0F342C5FB48B}" sibTransId="{AAC0F8EB-4B53-4BBB-9946-A38A5CCDDDAD}"/>
    <dgm:cxn modelId="{C790CCF7-09AE-4F3C-8CB4-C21B2DB6F050}" type="presOf" srcId="{F6D79666-3806-4EE4-8462-932E3B7F0EB2}" destId="{242FC248-90A1-41A8-A71A-870D96E642FB}" srcOrd="0" destOrd="0" presId="urn:microsoft.com/office/officeart/2005/8/layout/radial1"/>
    <dgm:cxn modelId="{E0A33924-B9F0-4895-827F-AA187752FBE5}" type="presOf" srcId="{3DBD9798-277A-403E-90E6-8A7761005C4C}" destId="{FF4A40CF-79C5-406F-AE53-8739099193CD}" srcOrd="0" destOrd="0" presId="urn:microsoft.com/office/officeart/2005/8/layout/radial1"/>
    <dgm:cxn modelId="{6716E1E6-AA14-47F9-83C5-595973213E5D}" type="presOf" srcId="{F8C998F7-953E-4A47-8CBC-9FF9BC8E3DD8}" destId="{11D9048B-EB50-4818-9F95-E625452CD688}" srcOrd="0" destOrd="0" presId="urn:microsoft.com/office/officeart/2005/8/layout/radial1"/>
    <dgm:cxn modelId="{6534A670-B506-48E7-9FA0-55FF969D44C5}" srcId="{87165FAE-3B8F-42C5-AF30-61B1B9335070}" destId="{82BB053F-637B-485F-ABA1-3BB1ACE1BAAA}" srcOrd="1" destOrd="0" parTransId="{F8C998F7-953E-4A47-8CBC-9FF9BC8E3DD8}" sibTransId="{17325D39-FE77-4D96-B7B1-3FDD62292555}"/>
    <dgm:cxn modelId="{F77D50D7-6FD9-4EA8-9C17-F4BC569AF75A}" srcId="{20C50024-1AE6-4C0A-9475-785575124904}" destId="{87165FAE-3B8F-42C5-AF30-61B1B9335070}" srcOrd="0" destOrd="0" parTransId="{C6D4573D-3D87-4C36-B697-56DDC0187644}" sibTransId="{5205EB92-2890-48D7-B71E-226E4BB439A4}"/>
    <dgm:cxn modelId="{664BEBA7-42DC-477A-A320-CE82F344DC96}" srcId="{87165FAE-3B8F-42C5-AF30-61B1B9335070}" destId="{F6D79666-3806-4EE4-8462-932E3B7F0EB2}" srcOrd="2" destOrd="0" parTransId="{D7653DEB-FB55-4DC7-BAE4-00501777C48A}" sibTransId="{D0DC5C9A-B374-4304-9BF7-3FB4276C1EBC}"/>
    <dgm:cxn modelId="{570D6E62-D249-4901-A6A5-38DD16CBB40F}" type="presParOf" srcId="{B1D640C6-5A17-483E-B4E8-B972EE90A14B}" destId="{1E9342EE-24A4-457B-9FE8-8C5466002394}" srcOrd="0" destOrd="0" presId="urn:microsoft.com/office/officeart/2005/8/layout/radial1"/>
    <dgm:cxn modelId="{A5530880-B775-49E7-8E2B-F9163BAF027D}" type="presParOf" srcId="{B1D640C6-5A17-483E-B4E8-B972EE90A14B}" destId="{3208989C-662B-4B6E-B708-E2DF0B9685C9}" srcOrd="1" destOrd="0" presId="urn:microsoft.com/office/officeart/2005/8/layout/radial1"/>
    <dgm:cxn modelId="{CF343786-27DD-4924-AF2B-B89E14D56A9A}" type="presParOf" srcId="{3208989C-662B-4B6E-B708-E2DF0B9685C9}" destId="{CBA05F84-A595-4013-8158-102E0E5B9C59}" srcOrd="0" destOrd="0" presId="urn:microsoft.com/office/officeart/2005/8/layout/radial1"/>
    <dgm:cxn modelId="{0369549D-20F4-40D8-8235-F03386457166}" type="presParOf" srcId="{B1D640C6-5A17-483E-B4E8-B972EE90A14B}" destId="{282D1564-2D80-4544-A031-C0A858DEF84D}" srcOrd="2" destOrd="0" presId="urn:microsoft.com/office/officeart/2005/8/layout/radial1"/>
    <dgm:cxn modelId="{666F6272-DDF4-49A7-8AFC-D67A0484A2C5}" type="presParOf" srcId="{B1D640C6-5A17-483E-B4E8-B972EE90A14B}" destId="{11D9048B-EB50-4818-9F95-E625452CD688}" srcOrd="3" destOrd="0" presId="urn:microsoft.com/office/officeart/2005/8/layout/radial1"/>
    <dgm:cxn modelId="{488C5B94-DFBA-4E9A-8C08-0D665FDED7EF}" type="presParOf" srcId="{11D9048B-EB50-4818-9F95-E625452CD688}" destId="{3D85184E-6562-4749-A859-700382B757FA}" srcOrd="0" destOrd="0" presId="urn:microsoft.com/office/officeart/2005/8/layout/radial1"/>
    <dgm:cxn modelId="{9F9A3185-43CF-4715-B0B8-7399AFEA2E02}" type="presParOf" srcId="{B1D640C6-5A17-483E-B4E8-B972EE90A14B}" destId="{ADC38F6C-C011-4316-A156-385492F5E50B}" srcOrd="4" destOrd="0" presId="urn:microsoft.com/office/officeart/2005/8/layout/radial1"/>
    <dgm:cxn modelId="{379431EA-92B2-4163-9BB8-AC495E4C2A49}" type="presParOf" srcId="{B1D640C6-5A17-483E-B4E8-B972EE90A14B}" destId="{A5AE15EA-A265-4A84-8F47-20EF39C45C7A}" srcOrd="5" destOrd="0" presId="urn:microsoft.com/office/officeart/2005/8/layout/radial1"/>
    <dgm:cxn modelId="{7163FDD5-D0DF-40D0-ABCB-23112C54C116}" type="presParOf" srcId="{A5AE15EA-A265-4A84-8F47-20EF39C45C7A}" destId="{668088C2-D938-4DE2-B75C-9D5CC47B37CC}" srcOrd="0" destOrd="0" presId="urn:microsoft.com/office/officeart/2005/8/layout/radial1"/>
    <dgm:cxn modelId="{ED8989CB-E792-4445-BFFC-FE27F1A9B018}" type="presParOf" srcId="{B1D640C6-5A17-483E-B4E8-B972EE90A14B}" destId="{242FC248-90A1-41A8-A71A-870D96E642FB}" srcOrd="6" destOrd="0" presId="urn:microsoft.com/office/officeart/2005/8/layout/radial1"/>
    <dgm:cxn modelId="{F9A53D70-E8AA-4D19-98B5-3A82DF3D4CF1}" type="presParOf" srcId="{B1D640C6-5A17-483E-B4E8-B972EE90A14B}" destId="{249303BB-3D5B-49DF-ABDF-7F56A9740C4A}" srcOrd="7" destOrd="0" presId="urn:microsoft.com/office/officeart/2005/8/layout/radial1"/>
    <dgm:cxn modelId="{A29BF78D-912C-46E3-83F8-4179946002B1}" type="presParOf" srcId="{249303BB-3D5B-49DF-ABDF-7F56A9740C4A}" destId="{E2B69FAE-CF36-4596-BF2C-A1BD300EA3D7}" srcOrd="0" destOrd="0" presId="urn:microsoft.com/office/officeart/2005/8/layout/radial1"/>
    <dgm:cxn modelId="{BFBE516D-D015-41E3-842C-03F2BFA1FACD}" type="presParOf" srcId="{B1D640C6-5A17-483E-B4E8-B972EE90A14B}" destId="{FF4A40CF-79C5-406F-AE53-8739099193C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C50024-1AE6-4C0A-9475-785575124904}" type="doc">
      <dgm:prSet loTypeId="urn:microsoft.com/office/officeart/2005/8/layout/radial1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87165FAE-3B8F-42C5-AF30-61B1B9335070}">
      <dgm:prSet phldrT="[Texte]" custT="1"/>
      <dgm:spPr/>
      <dgm:t>
        <a:bodyPr/>
        <a:lstStyle/>
        <a:p>
          <a:r>
            <a:rPr lang="fr-FR" sz="2800" dirty="0" smtClean="0"/>
            <a:t>Création </a:t>
          </a:r>
          <a:br>
            <a:rPr lang="fr-FR" sz="2800" dirty="0" smtClean="0"/>
          </a:br>
          <a:r>
            <a:rPr lang="fr-FR" sz="2800" dirty="0" smtClean="0"/>
            <a:t>DMP</a:t>
          </a:r>
          <a:endParaRPr lang="fr-FR" sz="2800" dirty="0"/>
        </a:p>
      </dgm:t>
    </dgm:pt>
    <dgm:pt modelId="{C6D4573D-3D87-4C36-B697-56DDC0187644}" type="parTrans" cxnId="{F77D50D7-6FD9-4EA8-9C17-F4BC569AF75A}">
      <dgm:prSet/>
      <dgm:spPr/>
      <dgm:t>
        <a:bodyPr/>
        <a:lstStyle/>
        <a:p>
          <a:endParaRPr lang="fr-FR" sz="2400"/>
        </a:p>
      </dgm:t>
    </dgm:pt>
    <dgm:pt modelId="{5205EB92-2890-48D7-B71E-226E4BB439A4}" type="sibTrans" cxnId="{F77D50D7-6FD9-4EA8-9C17-F4BC569AF75A}">
      <dgm:prSet/>
      <dgm:spPr/>
      <dgm:t>
        <a:bodyPr/>
        <a:lstStyle/>
        <a:p>
          <a:endParaRPr lang="fr-FR" sz="2400"/>
        </a:p>
      </dgm:t>
    </dgm:pt>
    <dgm:pt modelId="{82BB053F-637B-485F-ABA1-3BB1ACE1BAAA}">
      <dgm:prSet phldrT="[Texte]" custT="1"/>
      <dgm:spPr>
        <a:solidFill>
          <a:srgbClr val="009242"/>
        </a:solidFill>
      </dgm:spPr>
      <dgm:t>
        <a:bodyPr/>
        <a:lstStyle/>
        <a:p>
          <a:r>
            <a:rPr lang="fr-FR" sz="1600" dirty="0" smtClean="0"/>
            <a:t>Assuré </a:t>
          </a:r>
          <a:endParaRPr lang="fr-FR" sz="1600" dirty="0"/>
        </a:p>
      </dgm:t>
    </dgm:pt>
    <dgm:pt modelId="{F8C998F7-953E-4A47-8CBC-9FF9BC8E3DD8}" type="parTrans" cxnId="{6534A670-B506-48E7-9FA0-55FF969D44C5}">
      <dgm:prSet/>
      <dgm:spPr/>
      <dgm:t>
        <a:bodyPr/>
        <a:lstStyle/>
        <a:p>
          <a:endParaRPr lang="fr-FR" sz="2400"/>
        </a:p>
      </dgm:t>
    </dgm:pt>
    <dgm:pt modelId="{17325D39-FE77-4D96-B7B1-3FDD62292555}" type="sibTrans" cxnId="{6534A670-B506-48E7-9FA0-55FF969D44C5}">
      <dgm:prSet/>
      <dgm:spPr/>
      <dgm:t>
        <a:bodyPr/>
        <a:lstStyle/>
        <a:p>
          <a:endParaRPr lang="fr-FR" sz="2400"/>
        </a:p>
      </dgm:t>
    </dgm:pt>
    <dgm:pt modelId="{F6D79666-3806-4EE4-8462-932E3B7F0EB2}">
      <dgm:prSet phldrT="[Texte]" custT="1"/>
      <dgm:spPr>
        <a:solidFill>
          <a:srgbClr val="009242">
            <a:alpha val="98000"/>
          </a:srgbClr>
        </a:solidFill>
      </dgm:spPr>
      <dgm:t>
        <a:bodyPr/>
        <a:lstStyle/>
        <a:p>
          <a:r>
            <a:rPr lang="fr-FR" sz="1600" dirty="0" smtClean="0"/>
            <a:t>PSL  </a:t>
          </a:r>
          <a:endParaRPr lang="fr-FR" sz="1600" dirty="0"/>
        </a:p>
      </dgm:t>
    </dgm:pt>
    <dgm:pt modelId="{D7653DEB-FB55-4DC7-BAE4-00501777C48A}" type="parTrans" cxnId="{664BEBA7-42DC-477A-A320-CE82F344DC96}">
      <dgm:prSet/>
      <dgm:spPr/>
      <dgm:t>
        <a:bodyPr/>
        <a:lstStyle/>
        <a:p>
          <a:endParaRPr lang="fr-FR" sz="2400"/>
        </a:p>
      </dgm:t>
    </dgm:pt>
    <dgm:pt modelId="{D0DC5C9A-B374-4304-9BF7-3FB4276C1EBC}" type="sibTrans" cxnId="{664BEBA7-42DC-477A-A320-CE82F344DC96}">
      <dgm:prSet/>
      <dgm:spPr/>
      <dgm:t>
        <a:bodyPr/>
        <a:lstStyle/>
        <a:p>
          <a:endParaRPr lang="fr-FR" sz="2400"/>
        </a:p>
      </dgm:t>
    </dgm:pt>
    <dgm:pt modelId="{3DBD9798-277A-403E-90E6-8A7761005C4C}">
      <dgm:prSet phldrT="[Texte]" custT="1"/>
      <dgm:spPr>
        <a:solidFill>
          <a:srgbClr val="009242">
            <a:alpha val="98000"/>
          </a:srgbClr>
        </a:solidFill>
      </dgm:spPr>
      <dgm:t>
        <a:bodyPr/>
        <a:lstStyle/>
        <a:p>
          <a:r>
            <a:rPr lang="fr-FR" sz="1600" dirty="0" smtClean="0"/>
            <a:t>ES (PS ou secrétariat)</a:t>
          </a:r>
          <a:endParaRPr lang="fr-FR" sz="1600" dirty="0"/>
        </a:p>
      </dgm:t>
    </dgm:pt>
    <dgm:pt modelId="{0F6A0B2F-FAEC-4BA4-A961-105D560CD48B}" type="parTrans" cxnId="{8E8B7B0A-93A9-45FF-9746-4F3DCC81CF36}">
      <dgm:prSet/>
      <dgm:spPr/>
      <dgm:t>
        <a:bodyPr/>
        <a:lstStyle/>
        <a:p>
          <a:endParaRPr lang="fr-FR" sz="2400"/>
        </a:p>
      </dgm:t>
    </dgm:pt>
    <dgm:pt modelId="{97C070CF-9637-4744-81CA-323B3D18442A}" type="sibTrans" cxnId="{8E8B7B0A-93A9-45FF-9746-4F3DCC81CF36}">
      <dgm:prSet/>
      <dgm:spPr/>
      <dgm:t>
        <a:bodyPr/>
        <a:lstStyle/>
        <a:p>
          <a:endParaRPr lang="fr-FR" sz="2400"/>
        </a:p>
      </dgm:t>
    </dgm:pt>
    <dgm:pt modelId="{7DB33B22-6C0D-4605-AAA7-C16F8EBE91C1}">
      <dgm:prSet phldrT="[Texte]"/>
      <dgm:spPr/>
      <dgm:t>
        <a:bodyPr/>
        <a:lstStyle/>
        <a:p>
          <a:endParaRPr lang="fr-FR" dirty="0"/>
        </a:p>
      </dgm:t>
    </dgm:pt>
    <dgm:pt modelId="{3E2185F8-62C6-4440-8D50-6F3E5A5D0249}" type="parTrans" cxnId="{DE9F25C7-E2E3-42EE-BE1D-2F1FECF91EAD}">
      <dgm:prSet/>
      <dgm:spPr/>
      <dgm:t>
        <a:bodyPr/>
        <a:lstStyle/>
        <a:p>
          <a:endParaRPr lang="fr-FR"/>
        </a:p>
      </dgm:t>
    </dgm:pt>
    <dgm:pt modelId="{DFB17D14-6C47-449B-ACCB-5C0EFC22B07F}" type="sibTrans" cxnId="{DE9F25C7-E2E3-42EE-BE1D-2F1FECF91EAD}">
      <dgm:prSet/>
      <dgm:spPr/>
      <dgm:t>
        <a:bodyPr/>
        <a:lstStyle/>
        <a:p>
          <a:endParaRPr lang="fr-FR"/>
        </a:p>
      </dgm:t>
    </dgm:pt>
    <dgm:pt modelId="{392026E7-7F82-4465-9708-D208208A796B}">
      <dgm:prSet/>
      <dgm:spPr/>
      <dgm:t>
        <a:bodyPr/>
        <a:lstStyle/>
        <a:p>
          <a:endParaRPr lang="fr-FR"/>
        </a:p>
      </dgm:t>
    </dgm:pt>
    <dgm:pt modelId="{E26CD32C-807E-4F0A-9986-5C4A1CC937C3}" type="parTrans" cxnId="{9984FA7D-8681-46BA-94BB-76F0BE8D1A3C}">
      <dgm:prSet/>
      <dgm:spPr/>
      <dgm:t>
        <a:bodyPr/>
        <a:lstStyle/>
        <a:p>
          <a:endParaRPr lang="fr-FR"/>
        </a:p>
      </dgm:t>
    </dgm:pt>
    <dgm:pt modelId="{82867727-DE9D-4309-BE61-7073460FFBF9}" type="sibTrans" cxnId="{9984FA7D-8681-46BA-94BB-76F0BE8D1A3C}">
      <dgm:prSet/>
      <dgm:spPr/>
      <dgm:t>
        <a:bodyPr/>
        <a:lstStyle/>
        <a:p>
          <a:endParaRPr lang="fr-FR"/>
        </a:p>
      </dgm:t>
    </dgm:pt>
    <dgm:pt modelId="{B1D640C6-5A17-483E-B4E8-B972EE90A14B}" type="pres">
      <dgm:prSet presAssocID="{20C50024-1AE6-4C0A-9475-7855751249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E9342EE-24A4-457B-9FE8-8C5466002394}" type="pres">
      <dgm:prSet presAssocID="{87165FAE-3B8F-42C5-AF30-61B1B9335070}" presName="centerShape" presStyleLbl="node0" presStyleIdx="0" presStyleCnt="1" custScaleX="79734" custScaleY="103515"/>
      <dgm:spPr/>
      <dgm:t>
        <a:bodyPr/>
        <a:lstStyle/>
        <a:p>
          <a:endParaRPr lang="fr-FR"/>
        </a:p>
      </dgm:t>
    </dgm:pt>
    <dgm:pt modelId="{11D9048B-EB50-4818-9F95-E625452CD688}" type="pres">
      <dgm:prSet presAssocID="{F8C998F7-953E-4A47-8CBC-9FF9BC8E3DD8}" presName="Name9" presStyleLbl="parChTrans1D2" presStyleIdx="0" presStyleCnt="3"/>
      <dgm:spPr/>
      <dgm:t>
        <a:bodyPr/>
        <a:lstStyle/>
        <a:p>
          <a:endParaRPr lang="fr-FR"/>
        </a:p>
      </dgm:t>
    </dgm:pt>
    <dgm:pt modelId="{3D85184E-6562-4749-A859-700382B757FA}" type="pres">
      <dgm:prSet presAssocID="{F8C998F7-953E-4A47-8CBC-9FF9BC8E3DD8}" presName="connTx" presStyleLbl="parChTrans1D2" presStyleIdx="0" presStyleCnt="3"/>
      <dgm:spPr/>
      <dgm:t>
        <a:bodyPr/>
        <a:lstStyle/>
        <a:p>
          <a:endParaRPr lang="fr-FR"/>
        </a:p>
      </dgm:t>
    </dgm:pt>
    <dgm:pt modelId="{ADC38F6C-C011-4316-A156-385492F5E50B}" type="pres">
      <dgm:prSet presAssocID="{82BB053F-637B-485F-ABA1-3BB1ACE1BA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AE15EA-A265-4A84-8F47-20EF39C45C7A}" type="pres">
      <dgm:prSet presAssocID="{D7653DEB-FB55-4DC7-BAE4-00501777C48A}" presName="Name9" presStyleLbl="parChTrans1D2" presStyleIdx="1" presStyleCnt="3"/>
      <dgm:spPr/>
      <dgm:t>
        <a:bodyPr/>
        <a:lstStyle/>
        <a:p>
          <a:endParaRPr lang="fr-FR"/>
        </a:p>
      </dgm:t>
    </dgm:pt>
    <dgm:pt modelId="{668088C2-D938-4DE2-B75C-9D5CC47B37CC}" type="pres">
      <dgm:prSet presAssocID="{D7653DEB-FB55-4DC7-BAE4-00501777C48A}" presName="connTx" presStyleLbl="parChTrans1D2" presStyleIdx="1" presStyleCnt="3"/>
      <dgm:spPr/>
      <dgm:t>
        <a:bodyPr/>
        <a:lstStyle/>
        <a:p>
          <a:endParaRPr lang="fr-FR"/>
        </a:p>
      </dgm:t>
    </dgm:pt>
    <dgm:pt modelId="{242FC248-90A1-41A8-A71A-870D96E642FB}" type="pres">
      <dgm:prSet presAssocID="{F6D79666-3806-4EE4-8462-932E3B7F0E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9303BB-3D5B-49DF-ABDF-7F56A9740C4A}" type="pres">
      <dgm:prSet presAssocID="{0F6A0B2F-FAEC-4BA4-A961-105D560CD48B}" presName="Name9" presStyleLbl="parChTrans1D2" presStyleIdx="2" presStyleCnt="3"/>
      <dgm:spPr/>
      <dgm:t>
        <a:bodyPr/>
        <a:lstStyle/>
        <a:p>
          <a:endParaRPr lang="fr-FR"/>
        </a:p>
      </dgm:t>
    </dgm:pt>
    <dgm:pt modelId="{E2B69FAE-CF36-4596-BF2C-A1BD300EA3D7}" type="pres">
      <dgm:prSet presAssocID="{0F6A0B2F-FAEC-4BA4-A961-105D560CD48B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F4A40CF-79C5-406F-AE53-8739099193CD}" type="pres">
      <dgm:prSet presAssocID="{3DBD9798-277A-403E-90E6-8A7761005C4C}" presName="node" presStyleLbl="node1" presStyleIdx="2" presStyleCnt="3" custScaleX="115893" custScaleY="111915" custRadScaleRad="107369" custRadScaleInc="-35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6D12F3-0C4C-4962-919A-F513ABA40C01}" type="presOf" srcId="{D7653DEB-FB55-4DC7-BAE4-00501777C48A}" destId="{A5AE15EA-A265-4A84-8F47-20EF39C45C7A}" srcOrd="0" destOrd="0" presId="urn:microsoft.com/office/officeart/2005/8/layout/radial1"/>
    <dgm:cxn modelId="{F77D50D7-6FD9-4EA8-9C17-F4BC569AF75A}" srcId="{20C50024-1AE6-4C0A-9475-785575124904}" destId="{87165FAE-3B8F-42C5-AF30-61B1B9335070}" srcOrd="0" destOrd="0" parTransId="{C6D4573D-3D87-4C36-B697-56DDC0187644}" sibTransId="{5205EB92-2890-48D7-B71E-226E4BB439A4}"/>
    <dgm:cxn modelId="{80E192C2-0864-4141-B242-0E8DB89CD58B}" type="presOf" srcId="{87165FAE-3B8F-42C5-AF30-61B1B9335070}" destId="{1E9342EE-24A4-457B-9FE8-8C5466002394}" srcOrd="0" destOrd="0" presId="urn:microsoft.com/office/officeart/2005/8/layout/radial1"/>
    <dgm:cxn modelId="{9984FA7D-8681-46BA-94BB-76F0BE8D1A3C}" srcId="{20C50024-1AE6-4C0A-9475-785575124904}" destId="{392026E7-7F82-4465-9708-D208208A796B}" srcOrd="2" destOrd="0" parTransId="{E26CD32C-807E-4F0A-9986-5C4A1CC937C3}" sibTransId="{82867727-DE9D-4309-BE61-7073460FFBF9}"/>
    <dgm:cxn modelId="{6534A670-B506-48E7-9FA0-55FF969D44C5}" srcId="{87165FAE-3B8F-42C5-AF30-61B1B9335070}" destId="{82BB053F-637B-485F-ABA1-3BB1ACE1BAAA}" srcOrd="0" destOrd="0" parTransId="{F8C998F7-953E-4A47-8CBC-9FF9BC8E3DD8}" sibTransId="{17325D39-FE77-4D96-B7B1-3FDD62292555}"/>
    <dgm:cxn modelId="{F9BE91E7-19F7-4D37-87B2-70EC12082581}" type="presOf" srcId="{F6D79666-3806-4EE4-8462-932E3B7F0EB2}" destId="{242FC248-90A1-41A8-A71A-870D96E642FB}" srcOrd="0" destOrd="0" presId="urn:microsoft.com/office/officeart/2005/8/layout/radial1"/>
    <dgm:cxn modelId="{DCD77F76-7F37-422E-B6EB-5D52328965C8}" type="presOf" srcId="{20C50024-1AE6-4C0A-9475-785575124904}" destId="{B1D640C6-5A17-483E-B4E8-B972EE90A14B}" srcOrd="0" destOrd="0" presId="urn:microsoft.com/office/officeart/2005/8/layout/radial1"/>
    <dgm:cxn modelId="{DAA2116C-AE07-435D-BF74-E5903C47B8C1}" type="presOf" srcId="{0F6A0B2F-FAEC-4BA4-A961-105D560CD48B}" destId="{249303BB-3D5B-49DF-ABDF-7F56A9740C4A}" srcOrd="0" destOrd="0" presId="urn:microsoft.com/office/officeart/2005/8/layout/radial1"/>
    <dgm:cxn modelId="{329C998E-98AC-4561-9112-F5E425BD1059}" type="presOf" srcId="{82BB053F-637B-485F-ABA1-3BB1ACE1BAAA}" destId="{ADC38F6C-C011-4316-A156-385492F5E50B}" srcOrd="0" destOrd="0" presId="urn:microsoft.com/office/officeart/2005/8/layout/radial1"/>
    <dgm:cxn modelId="{65A9D943-5E65-41FC-AF1C-27C4A3969E48}" type="presOf" srcId="{D7653DEB-FB55-4DC7-BAE4-00501777C48A}" destId="{668088C2-D938-4DE2-B75C-9D5CC47B37CC}" srcOrd="1" destOrd="0" presId="urn:microsoft.com/office/officeart/2005/8/layout/radial1"/>
    <dgm:cxn modelId="{EF4C6C37-58B7-4862-9107-1101F0645AD8}" type="presOf" srcId="{F8C998F7-953E-4A47-8CBC-9FF9BC8E3DD8}" destId="{11D9048B-EB50-4818-9F95-E625452CD688}" srcOrd="0" destOrd="0" presId="urn:microsoft.com/office/officeart/2005/8/layout/radial1"/>
    <dgm:cxn modelId="{8E8B7B0A-93A9-45FF-9746-4F3DCC81CF36}" srcId="{87165FAE-3B8F-42C5-AF30-61B1B9335070}" destId="{3DBD9798-277A-403E-90E6-8A7761005C4C}" srcOrd="2" destOrd="0" parTransId="{0F6A0B2F-FAEC-4BA4-A961-105D560CD48B}" sibTransId="{97C070CF-9637-4744-81CA-323B3D18442A}"/>
    <dgm:cxn modelId="{095639C3-527D-4EDC-BFB4-965172261FAF}" type="presOf" srcId="{3DBD9798-277A-403E-90E6-8A7761005C4C}" destId="{FF4A40CF-79C5-406F-AE53-8739099193CD}" srcOrd="0" destOrd="0" presId="urn:microsoft.com/office/officeart/2005/8/layout/radial1"/>
    <dgm:cxn modelId="{92D43069-0158-4FA0-87CE-77B172D8A360}" type="presOf" srcId="{F8C998F7-953E-4A47-8CBC-9FF9BC8E3DD8}" destId="{3D85184E-6562-4749-A859-700382B757FA}" srcOrd="1" destOrd="0" presId="urn:microsoft.com/office/officeart/2005/8/layout/radial1"/>
    <dgm:cxn modelId="{89B5D133-285C-4E87-9FAF-100A250F28D6}" type="presOf" srcId="{0F6A0B2F-FAEC-4BA4-A961-105D560CD48B}" destId="{E2B69FAE-CF36-4596-BF2C-A1BD300EA3D7}" srcOrd="1" destOrd="0" presId="urn:microsoft.com/office/officeart/2005/8/layout/radial1"/>
    <dgm:cxn modelId="{664BEBA7-42DC-477A-A320-CE82F344DC96}" srcId="{87165FAE-3B8F-42C5-AF30-61B1B9335070}" destId="{F6D79666-3806-4EE4-8462-932E3B7F0EB2}" srcOrd="1" destOrd="0" parTransId="{D7653DEB-FB55-4DC7-BAE4-00501777C48A}" sibTransId="{D0DC5C9A-B374-4304-9BF7-3FB4276C1EBC}"/>
    <dgm:cxn modelId="{DE9F25C7-E2E3-42EE-BE1D-2F1FECF91EAD}" srcId="{20C50024-1AE6-4C0A-9475-785575124904}" destId="{7DB33B22-6C0D-4605-AAA7-C16F8EBE91C1}" srcOrd="1" destOrd="0" parTransId="{3E2185F8-62C6-4440-8D50-6F3E5A5D0249}" sibTransId="{DFB17D14-6C47-449B-ACCB-5C0EFC22B07F}"/>
    <dgm:cxn modelId="{94682D9D-CF1D-482C-B743-DF597FE21C06}" type="presParOf" srcId="{B1D640C6-5A17-483E-B4E8-B972EE90A14B}" destId="{1E9342EE-24A4-457B-9FE8-8C5466002394}" srcOrd="0" destOrd="0" presId="urn:microsoft.com/office/officeart/2005/8/layout/radial1"/>
    <dgm:cxn modelId="{B335E615-F46A-4C84-94E9-F00C8451FB73}" type="presParOf" srcId="{B1D640C6-5A17-483E-B4E8-B972EE90A14B}" destId="{11D9048B-EB50-4818-9F95-E625452CD688}" srcOrd="1" destOrd="0" presId="urn:microsoft.com/office/officeart/2005/8/layout/radial1"/>
    <dgm:cxn modelId="{41728270-BCDA-4C5D-AAE5-65B3B049AA9F}" type="presParOf" srcId="{11D9048B-EB50-4818-9F95-E625452CD688}" destId="{3D85184E-6562-4749-A859-700382B757FA}" srcOrd="0" destOrd="0" presId="urn:microsoft.com/office/officeart/2005/8/layout/radial1"/>
    <dgm:cxn modelId="{9B948C8C-FDE7-489C-8248-0AB40058DBA3}" type="presParOf" srcId="{B1D640C6-5A17-483E-B4E8-B972EE90A14B}" destId="{ADC38F6C-C011-4316-A156-385492F5E50B}" srcOrd="2" destOrd="0" presId="urn:microsoft.com/office/officeart/2005/8/layout/radial1"/>
    <dgm:cxn modelId="{91DE7E61-4DB2-4185-9235-A175DA349CBF}" type="presParOf" srcId="{B1D640C6-5A17-483E-B4E8-B972EE90A14B}" destId="{A5AE15EA-A265-4A84-8F47-20EF39C45C7A}" srcOrd="3" destOrd="0" presId="urn:microsoft.com/office/officeart/2005/8/layout/radial1"/>
    <dgm:cxn modelId="{6ECB623D-C792-4E79-849C-D1C0745504D6}" type="presParOf" srcId="{A5AE15EA-A265-4A84-8F47-20EF39C45C7A}" destId="{668088C2-D938-4DE2-B75C-9D5CC47B37CC}" srcOrd="0" destOrd="0" presId="urn:microsoft.com/office/officeart/2005/8/layout/radial1"/>
    <dgm:cxn modelId="{41D7F65E-A8FE-4D19-B682-A757C739EF28}" type="presParOf" srcId="{B1D640C6-5A17-483E-B4E8-B972EE90A14B}" destId="{242FC248-90A1-41A8-A71A-870D96E642FB}" srcOrd="4" destOrd="0" presId="urn:microsoft.com/office/officeart/2005/8/layout/radial1"/>
    <dgm:cxn modelId="{06AA9D82-4681-4DAD-BD3A-981068C0BD3C}" type="presParOf" srcId="{B1D640C6-5A17-483E-B4E8-B972EE90A14B}" destId="{249303BB-3D5B-49DF-ABDF-7F56A9740C4A}" srcOrd="5" destOrd="0" presId="urn:microsoft.com/office/officeart/2005/8/layout/radial1"/>
    <dgm:cxn modelId="{6212924A-ACBA-41CD-9140-5AFE774FDD7C}" type="presParOf" srcId="{249303BB-3D5B-49DF-ABDF-7F56A9740C4A}" destId="{E2B69FAE-CF36-4596-BF2C-A1BD300EA3D7}" srcOrd="0" destOrd="0" presId="urn:microsoft.com/office/officeart/2005/8/layout/radial1"/>
    <dgm:cxn modelId="{CE073114-1FB1-4C8D-BFE6-C825E9AEDEB6}" type="presParOf" srcId="{B1D640C6-5A17-483E-B4E8-B972EE90A14B}" destId="{FF4A40CF-79C5-406F-AE53-8739099193C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50040-37EC-426A-9001-30F6663FB6EC}">
      <dsp:nvSpPr>
        <dsp:cNvPr id="0" name=""/>
        <dsp:cNvSpPr/>
      </dsp:nvSpPr>
      <dsp:spPr>
        <a:xfrm>
          <a:off x="630350" y="356606"/>
          <a:ext cx="2041898" cy="2033171"/>
        </a:xfrm>
        <a:prstGeom prst="blockArc">
          <a:avLst>
            <a:gd name="adj1" fmla="val 10036557"/>
            <a:gd name="adj2" fmla="val 18275539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949E2-6135-46DF-B78E-507E97144F69}">
      <dsp:nvSpPr>
        <dsp:cNvPr id="0" name=""/>
        <dsp:cNvSpPr/>
      </dsp:nvSpPr>
      <dsp:spPr>
        <a:xfrm>
          <a:off x="344660" y="752595"/>
          <a:ext cx="3111470" cy="2095165"/>
        </a:xfrm>
        <a:prstGeom prst="blockArc">
          <a:avLst>
            <a:gd name="adj1" fmla="val 3395436"/>
            <a:gd name="adj2" fmla="val 11219671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D7D0E-335A-4A29-AE36-66BDE1B55D5B}">
      <dsp:nvSpPr>
        <dsp:cNvPr id="0" name=""/>
        <dsp:cNvSpPr/>
      </dsp:nvSpPr>
      <dsp:spPr>
        <a:xfrm>
          <a:off x="2275903" y="1058011"/>
          <a:ext cx="2062083" cy="1626200"/>
        </a:xfrm>
        <a:prstGeom prst="blockArc">
          <a:avLst>
            <a:gd name="adj1" fmla="val 154203"/>
            <a:gd name="adj2" fmla="val 6423645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6A769-5958-4670-9DAB-957453E0A3F9}">
      <dsp:nvSpPr>
        <dsp:cNvPr id="0" name=""/>
        <dsp:cNvSpPr/>
      </dsp:nvSpPr>
      <dsp:spPr>
        <a:xfrm>
          <a:off x="1420122" y="378554"/>
          <a:ext cx="2989920" cy="2338874"/>
        </a:xfrm>
        <a:prstGeom prst="blockArc">
          <a:avLst>
            <a:gd name="adj1" fmla="val 15146813"/>
            <a:gd name="adj2" fmla="val 466936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9262C-6917-43D9-BBDD-8774DF1E712C}">
      <dsp:nvSpPr>
        <dsp:cNvPr id="0" name=""/>
        <dsp:cNvSpPr/>
      </dsp:nvSpPr>
      <dsp:spPr>
        <a:xfrm>
          <a:off x="1665550" y="810059"/>
          <a:ext cx="1695871" cy="17494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800" kern="1200" dirty="0"/>
        </a:p>
      </dsp:txBody>
      <dsp:txXfrm>
        <a:off x="1913905" y="1066258"/>
        <a:ext cx="1199161" cy="1237037"/>
      </dsp:txXfrm>
    </dsp:sp>
    <dsp:sp modelId="{FA16D84E-EDA4-46C8-A301-1591A9F51ACC}">
      <dsp:nvSpPr>
        <dsp:cNvPr id="0" name=""/>
        <dsp:cNvSpPr/>
      </dsp:nvSpPr>
      <dsp:spPr>
        <a:xfrm>
          <a:off x="1514008" y="-95199"/>
          <a:ext cx="2083967" cy="10159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Intersectoriel </a:t>
          </a:r>
          <a:endParaRPr lang="fr-FR" sz="2000" kern="1200" dirty="0"/>
        </a:p>
      </dsp:txBody>
      <dsp:txXfrm>
        <a:off x="1819198" y="53583"/>
        <a:ext cx="1473587" cy="718384"/>
      </dsp:txXfrm>
    </dsp:sp>
    <dsp:sp modelId="{4DE7311A-74D0-470A-8B3E-2EAC437E333B}">
      <dsp:nvSpPr>
        <dsp:cNvPr id="0" name=""/>
        <dsp:cNvSpPr/>
      </dsp:nvSpPr>
      <dsp:spPr>
        <a:xfrm>
          <a:off x="3474249" y="1177366"/>
          <a:ext cx="1241047" cy="10637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Intégré </a:t>
          </a:r>
          <a:endParaRPr lang="fr-FR" sz="2000" kern="1200" dirty="0"/>
        </a:p>
      </dsp:txBody>
      <dsp:txXfrm>
        <a:off x="3655996" y="1333141"/>
        <a:ext cx="877553" cy="752151"/>
      </dsp:txXfrm>
    </dsp:sp>
    <dsp:sp modelId="{365657C1-645F-457E-B99A-C6EF9DFB4275}">
      <dsp:nvSpPr>
        <dsp:cNvPr id="0" name=""/>
        <dsp:cNvSpPr/>
      </dsp:nvSpPr>
      <dsp:spPr>
        <a:xfrm>
          <a:off x="1609181" y="2324624"/>
          <a:ext cx="1893623" cy="9389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Universel </a:t>
          </a:r>
          <a:endParaRPr lang="fr-FR" sz="2000" kern="1200" dirty="0"/>
        </a:p>
      </dsp:txBody>
      <dsp:txXfrm>
        <a:off x="1886496" y="2462127"/>
        <a:ext cx="1338993" cy="663921"/>
      </dsp:txXfrm>
    </dsp:sp>
    <dsp:sp modelId="{FB4677EC-DCB7-458F-98A2-D5826B3DD44A}">
      <dsp:nvSpPr>
        <dsp:cNvPr id="0" name=""/>
        <dsp:cNvSpPr/>
      </dsp:nvSpPr>
      <dsp:spPr>
        <a:xfrm>
          <a:off x="0" y="1099828"/>
          <a:ext cx="1437200" cy="11107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sécurisé</a:t>
          </a:r>
          <a:endParaRPr lang="fr-FR" sz="2000" kern="1200" dirty="0"/>
        </a:p>
      </dsp:txBody>
      <dsp:txXfrm>
        <a:off x="210473" y="1262489"/>
        <a:ext cx="1016254" cy="785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342EE-24A4-457B-9FE8-8C5466002394}">
      <dsp:nvSpPr>
        <dsp:cNvPr id="0" name=""/>
        <dsp:cNvSpPr/>
      </dsp:nvSpPr>
      <dsp:spPr>
        <a:xfrm>
          <a:off x="4447396" y="2616153"/>
          <a:ext cx="51967" cy="399962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 dirty="0"/>
        </a:p>
      </dsp:txBody>
      <dsp:txXfrm>
        <a:off x="4455006" y="2674726"/>
        <a:ext cx="36747" cy="282816"/>
      </dsp:txXfrm>
    </dsp:sp>
    <dsp:sp modelId="{11D9048B-EB50-4818-9F95-E625452CD688}">
      <dsp:nvSpPr>
        <dsp:cNvPr id="0" name=""/>
        <dsp:cNvSpPr/>
      </dsp:nvSpPr>
      <dsp:spPr>
        <a:xfrm rot="16200000">
          <a:off x="3937154" y="2063712"/>
          <a:ext cx="1072450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1072450" y="1621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446569" y="2053116"/>
        <a:ext cx="53622" cy="53622"/>
      </dsp:txXfrm>
    </dsp:sp>
    <dsp:sp modelId="{ADC38F6C-C011-4316-A156-385492F5E50B}">
      <dsp:nvSpPr>
        <dsp:cNvPr id="0" name=""/>
        <dsp:cNvSpPr/>
      </dsp:nvSpPr>
      <dsp:spPr>
        <a:xfrm>
          <a:off x="3678762" y="-45532"/>
          <a:ext cx="1589235" cy="1589235"/>
        </a:xfrm>
        <a:prstGeom prst="ellipse">
          <a:avLst/>
        </a:prstGeom>
        <a:solidFill>
          <a:schemeClr val="accent4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Assuré </a:t>
          </a:r>
          <a:endParaRPr lang="fr-FR" sz="2000" kern="1200" dirty="0"/>
        </a:p>
      </dsp:txBody>
      <dsp:txXfrm>
        <a:off x="3911500" y="187206"/>
        <a:ext cx="1123759" cy="1123759"/>
      </dsp:txXfrm>
    </dsp:sp>
    <dsp:sp modelId="{A5AE15EA-A265-4A84-8F47-20EF39C45C7A}">
      <dsp:nvSpPr>
        <dsp:cNvPr id="0" name=""/>
        <dsp:cNvSpPr/>
      </dsp:nvSpPr>
      <dsp:spPr>
        <a:xfrm rot="1800000">
          <a:off x="4416058" y="3125507"/>
          <a:ext cx="1242512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1242512" y="1621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006252" y="3110660"/>
        <a:ext cx="62125" cy="62125"/>
      </dsp:txXfrm>
    </dsp:sp>
    <dsp:sp modelId="{242FC248-90A1-41A8-A71A-870D96E642FB}">
      <dsp:nvSpPr>
        <dsp:cNvPr id="0" name=""/>
        <dsp:cNvSpPr/>
      </dsp:nvSpPr>
      <dsp:spPr>
        <a:xfrm>
          <a:off x="5468880" y="3055042"/>
          <a:ext cx="1589235" cy="1589235"/>
        </a:xfrm>
        <a:prstGeom prst="ellipse">
          <a:avLst/>
        </a:prstGeom>
        <a:solidFill>
          <a:srgbClr val="009242">
            <a:alpha val="9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Médecins </a:t>
          </a:r>
          <a:endParaRPr lang="fr-FR" sz="1800" kern="1200" dirty="0"/>
        </a:p>
      </dsp:txBody>
      <dsp:txXfrm>
        <a:off x="5701618" y="3287780"/>
        <a:ext cx="1123759" cy="1123759"/>
      </dsp:txXfrm>
    </dsp:sp>
    <dsp:sp modelId="{249303BB-3D5B-49DF-ABDF-7F56A9740C4A}">
      <dsp:nvSpPr>
        <dsp:cNvPr id="0" name=""/>
        <dsp:cNvSpPr/>
      </dsp:nvSpPr>
      <dsp:spPr>
        <a:xfrm rot="9071726">
          <a:off x="3319653" y="3103790"/>
          <a:ext cx="1202182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1202182" y="1621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890690" y="3089951"/>
        <a:ext cx="60109" cy="60109"/>
      </dsp:txXfrm>
    </dsp:sp>
    <dsp:sp modelId="{FF4A40CF-79C5-406F-AE53-8739099193CD}">
      <dsp:nvSpPr>
        <dsp:cNvPr id="0" name=""/>
        <dsp:cNvSpPr/>
      </dsp:nvSpPr>
      <dsp:spPr>
        <a:xfrm>
          <a:off x="1672853" y="2960363"/>
          <a:ext cx="1841812" cy="1778592"/>
        </a:xfrm>
        <a:prstGeom prst="ellipse">
          <a:avLst/>
        </a:prstGeom>
        <a:solidFill>
          <a:srgbClr val="009242">
            <a:alpha val="9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ES (PSL ou secrétariat)</a:t>
          </a:r>
          <a:endParaRPr lang="fr-FR" sz="1800" kern="1200" dirty="0"/>
        </a:p>
      </dsp:txBody>
      <dsp:txXfrm>
        <a:off x="1942580" y="3220832"/>
        <a:ext cx="1302358" cy="1257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342EE-24A4-457B-9FE8-8C5466002394}">
      <dsp:nvSpPr>
        <dsp:cNvPr id="0" name=""/>
        <dsp:cNvSpPr/>
      </dsp:nvSpPr>
      <dsp:spPr>
        <a:xfrm>
          <a:off x="4370662" y="2344650"/>
          <a:ext cx="45359" cy="34910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 dirty="0"/>
        </a:p>
      </dsp:txBody>
      <dsp:txXfrm>
        <a:off x="4377305" y="2395775"/>
        <a:ext cx="32073" cy="246851"/>
      </dsp:txXfrm>
    </dsp:sp>
    <dsp:sp modelId="{3208989C-662B-4B6E-B708-E2DF0B9685C9}">
      <dsp:nvSpPr>
        <dsp:cNvPr id="0" name=""/>
        <dsp:cNvSpPr/>
      </dsp:nvSpPr>
      <dsp:spPr>
        <a:xfrm rot="16200000">
          <a:off x="3924235" y="1861154"/>
          <a:ext cx="938214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938214" y="1438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69887" y="1852088"/>
        <a:ext cx="46910" cy="46910"/>
      </dsp:txXfrm>
    </dsp:sp>
    <dsp:sp modelId="{282D1564-2D80-4544-A031-C0A858DEF84D}">
      <dsp:nvSpPr>
        <dsp:cNvPr id="0" name=""/>
        <dsp:cNvSpPr/>
      </dsp:nvSpPr>
      <dsp:spPr>
        <a:xfrm>
          <a:off x="3699772" y="19296"/>
          <a:ext cx="1387139" cy="1387139"/>
        </a:xfrm>
        <a:prstGeom prst="ellipse">
          <a:avLst/>
        </a:prstGeom>
        <a:solidFill>
          <a:schemeClr val="accent4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PSL non médecins</a:t>
          </a:r>
          <a:endParaRPr lang="fr-FR" sz="1800" kern="1200" dirty="0"/>
        </a:p>
      </dsp:txBody>
      <dsp:txXfrm>
        <a:off x="3902914" y="222438"/>
        <a:ext cx="980855" cy="980855"/>
      </dsp:txXfrm>
    </dsp:sp>
    <dsp:sp modelId="{11D9048B-EB50-4818-9F95-E625452CD688}">
      <dsp:nvSpPr>
        <dsp:cNvPr id="0" name=""/>
        <dsp:cNvSpPr/>
      </dsp:nvSpPr>
      <dsp:spPr>
        <a:xfrm rot="20520000">
          <a:off x="4389353" y="2329200"/>
          <a:ext cx="1088939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1088939" y="1438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906600" y="2316365"/>
        <a:ext cx="54446" cy="54446"/>
      </dsp:txXfrm>
    </dsp:sp>
    <dsp:sp modelId="{ADC38F6C-C011-4316-A156-385492F5E50B}">
      <dsp:nvSpPr>
        <dsp:cNvPr id="0" name=""/>
        <dsp:cNvSpPr/>
      </dsp:nvSpPr>
      <dsp:spPr>
        <a:xfrm>
          <a:off x="5417699" y="1267443"/>
          <a:ext cx="1387139" cy="1387139"/>
        </a:xfrm>
        <a:prstGeom prst="ellipse">
          <a:avLst/>
        </a:prstGeom>
        <a:solidFill>
          <a:schemeClr val="accent4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Assuré </a:t>
          </a:r>
          <a:endParaRPr lang="fr-FR" sz="1800" kern="1200" dirty="0"/>
        </a:p>
      </dsp:txBody>
      <dsp:txXfrm>
        <a:off x="5620841" y="1470585"/>
        <a:ext cx="980855" cy="980855"/>
      </dsp:txXfrm>
    </dsp:sp>
    <dsp:sp modelId="{04C52662-AFE1-430E-83EB-4642FFC5198E}">
      <dsp:nvSpPr>
        <dsp:cNvPr id="0" name=""/>
        <dsp:cNvSpPr/>
      </dsp:nvSpPr>
      <dsp:spPr>
        <a:xfrm rot="3240000">
          <a:off x="4194147" y="2970300"/>
          <a:ext cx="1074782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1074782" y="1438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04669" y="2957819"/>
        <a:ext cx="53739" cy="53739"/>
      </dsp:txXfrm>
    </dsp:sp>
    <dsp:sp modelId="{734D00EF-42C1-4089-8835-CB3D417D7D54}">
      <dsp:nvSpPr>
        <dsp:cNvPr id="0" name=""/>
        <dsp:cNvSpPr/>
      </dsp:nvSpPr>
      <dsp:spPr>
        <a:xfrm>
          <a:off x="4761509" y="3286987"/>
          <a:ext cx="1387139" cy="1387139"/>
        </a:xfrm>
        <a:prstGeom prst="ellipse">
          <a:avLst/>
        </a:prstGeom>
        <a:solidFill>
          <a:schemeClr val="accent4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Agent CPAM</a:t>
          </a:r>
          <a:endParaRPr lang="fr-FR" sz="1800" kern="1200" dirty="0"/>
        </a:p>
      </dsp:txBody>
      <dsp:txXfrm>
        <a:off x="4964651" y="3490129"/>
        <a:ext cx="980855" cy="980855"/>
      </dsp:txXfrm>
    </dsp:sp>
    <dsp:sp modelId="{A5AE15EA-A265-4A84-8F47-20EF39C45C7A}">
      <dsp:nvSpPr>
        <dsp:cNvPr id="0" name=""/>
        <dsp:cNvSpPr/>
      </dsp:nvSpPr>
      <dsp:spPr>
        <a:xfrm rot="7560000">
          <a:off x="3517754" y="2970300"/>
          <a:ext cx="1074782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1074782" y="1438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4028276" y="2957819"/>
        <a:ext cx="53739" cy="53739"/>
      </dsp:txXfrm>
    </dsp:sp>
    <dsp:sp modelId="{242FC248-90A1-41A8-A71A-870D96E642FB}">
      <dsp:nvSpPr>
        <dsp:cNvPr id="0" name=""/>
        <dsp:cNvSpPr/>
      </dsp:nvSpPr>
      <dsp:spPr>
        <a:xfrm>
          <a:off x="2638035" y="3286987"/>
          <a:ext cx="1387139" cy="1387139"/>
        </a:xfrm>
        <a:prstGeom prst="ellipse">
          <a:avLst/>
        </a:prstGeom>
        <a:solidFill>
          <a:srgbClr val="009242">
            <a:alpha val="9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Médecins </a:t>
          </a:r>
          <a:endParaRPr lang="fr-FR" sz="1800" kern="1200" dirty="0"/>
        </a:p>
      </dsp:txBody>
      <dsp:txXfrm>
        <a:off x="2841177" y="3490129"/>
        <a:ext cx="980855" cy="980855"/>
      </dsp:txXfrm>
    </dsp:sp>
    <dsp:sp modelId="{249303BB-3D5B-49DF-ABDF-7F56A9740C4A}">
      <dsp:nvSpPr>
        <dsp:cNvPr id="0" name=""/>
        <dsp:cNvSpPr/>
      </dsp:nvSpPr>
      <dsp:spPr>
        <a:xfrm rot="11803601">
          <a:off x="3279876" y="2337639"/>
          <a:ext cx="1114379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1114379" y="1438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809206" y="2324168"/>
        <a:ext cx="55718" cy="55718"/>
      </dsp:txXfrm>
    </dsp:sp>
    <dsp:sp modelId="{FF4A40CF-79C5-406F-AE53-8739099193CD}">
      <dsp:nvSpPr>
        <dsp:cNvPr id="0" name=""/>
        <dsp:cNvSpPr/>
      </dsp:nvSpPr>
      <dsp:spPr>
        <a:xfrm>
          <a:off x="1732160" y="1184808"/>
          <a:ext cx="1607597" cy="1552417"/>
        </a:xfrm>
        <a:prstGeom prst="ellipse">
          <a:avLst/>
        </a:prstGeom>
        <a:solidFill>
          <a:srgbClr val="009242">
            <a:alpha val="9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ES (PSL ou secrétariat)</a:t>
          </a:r>
          <a:endParaRPr lang="fr-FR" sz="1800" kern="1200" dirty="0"/>
        </a:p>
      </dsp:txBody>
      <dsp:txXfrm>
        <a:off x="1967587" y="1412154"/>
        <a:ext cx="1136743" cy="1097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342EE-24A4-457B-9FE8-8C5466002394}">
      <dsp:nvSpPr>
        <dsp:cNvPr id="0" name=""/>
        <dsp:cNvSpPr/>
      </dsp:nvSpPr>
      <dsp:spPr>
        <a:xfrm>
          <a:off x="3028408" y="1677670"/>
          <a:ext cx="1030678" cy="1338082"/>
        </a:xfrm>
        <a:prstGeom prst="ellipse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Création </a:t>
          </a:r>
          <a:br>
            <a:rPr lang="fr-FR" sz="2800" kern="1200" dirty="0" smtClean="0"/>
          </a:br>
          <a:r>
            <a:rPr lang="fr-FR" sz="2800" kern="1200" dirty="0" smtClean="0"/>
            <a:t>DMP</a:t>
          </a:r>
          <a:endParaRPr lang="fr-FR" sz="2800" kern="1200" dirty="0"/>
        </a:p>
      </dsp:txBody>
      <dsp:txXfrm>
        <a:off x="3179347" y="1873628"/>
        <a:ext cx="728800" cy="946166"/>
      </dsp:txXfrm>
    </dsp:sp>
    <dsp:sp modelId="{3208989C-662B-4B6E-B708-E2DF0B9685C9}">
      <dsp:nvSpPr>
        <dsp:cNvPr id="0" name=""/>
        <dsp:cNvSpPr/>
      </dsp:nvSpPr>
      <dsp:spPr>
        <a:xfrm rot="16200000">
          <a:off x="3360211" y="1477478"/>
          <a:ext cx="367072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367072" y="1665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534571" y="1484957"/>
        <a:ext cx="18353" cy="18353"/>
      </dsp:txXfrm>
    </dsp:sp>
    <dsp:sp modelId="{282D1564-2D80-4544-A031-C0A858DEF84D}">
      <dsp:nvSpPr>
        <dsp:cNvPr id="0" name=""/>
        <dsp:cNvSpPr/>
      </dsp:nvSpPr>
      <dsp:spPr>
        <a:xfrm>
          <a:off x="2897425" y="17951"/>
          <a:ext cx="1292646" cy="1292646"/>
        </a:xfrm>
        <a:prstGeom prst="ellipse">
          <a:avLst/>
        </a:prstGeom>
        <a:solidFill>
          <a:schemeClr val="accent4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Un secrétariat libéral</a:t>
          </a:r>
          <a:endParaRPr lang="fr-FR" sz="1600" kern="1200" dirty="0"/>
        </a:p>
      </dsp:txBody>
      <dsp:txXfrm>
        <a:off x="3086729" y="207255"/>
        <a:ext cx="914038" cy="914038"/>
      </dsp:txXfrm>
    </dsp:sp>
    <dsp:sp modelId="{11D9048B-EB50-4818-9F95-E625452CD688}">
      <dsp:nvSpPr>
        <dsp:cNvPr id="0" name=""/>
        <dsp:cNvSpPr/>
      </dsp:nvSpPr>
      <dsp:spPr>
        <a:xfrm>
          <a:off x="4059087" y="2330056"/>
          <a:ext cx="520774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520774" y="1665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06455" y="2333692"/>
        <a:ext cx="26038" cy="26038"/>
      </dsp:txXfrm>
    </dsp:sp>
    <dsp:sp modelId="{ADC38F6C-C011-4316-A156-385492F5E50B}">
      <dsp:nvSpPr>
        <dsp:cNvPr id="0" name=""/>
        <dsp:cNvSpPr/>
      </dsp:nvSpPr>
      <dsp:spPr>
        <a:xfrm>
          <a:off x="4579862" y="1700388"/>
          <a:ext cx="1292646" cy="1292646"/>
        </a:xfrm>
        <a:prstGeom prst="ellipse">
          <a:avLst/>
        </a:prstGeom>
        <a:solidFill>
          <a:srgbClr val="0092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Assuré </a:t>
          </a:r>
          <a:endParaRPr lang="fr-FR" sz="1600" kern="1200" dirty="0"/>
        </a:p>
      </dsp:txBody>
      <dsp:txXfrm>
        <a:off x="4769166" y="1889692"/>
        <a:ext cx="914038" cy="914038"/>
      </dsp:txXfrm>
    </dsp:sp>
    <dsp:sp modelId="{A5AE15EA-A265-4A84-8F47-20EF39C45C7A}">
      <dsp:nvSpPr>
        <dsp:cNvPr id="0" name=""/>
        <dsp:cNvSpPr/>
      </dsp:nvSpPr>
      <dsp:spPr>
        <a:xfrm rot="5400000">
          <a:off x="3360211" y="3182633"/>
          <a:ext cx="367072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367072" y="1665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534571" y="3190112"/>
        <a:ext cx="18353" cy="18353"/>
      </dsp:txXfrm>
    </dsp:sp>
    <dsp:sp modelId="{242FC248-90A1-41A8-A71A-870D96E642FB}">
      <dsp:nvSpPr>
        <dsp:cNvPr id="0" name=""/>
        <dsp:cNvSpPr/>
      </dsp:nvSpPr>
      <dsp:spPr>
        <a:xfrm>
          <a:off x="2897425" y="3382826"/>
          <a:ext cx="1292646" cy="1292646"/>
        </a:xfrm>
        <a:prstGeom prst="ellipse">
          <a:avLst/>
        </a:prstGeom>
        <a:solidFill>
          <a:srgbClr val="009242">
            <a:alpha val="9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PSL  </a:t>
          </a:r>
          <a:endParaRPr lang="fr-FR" sz="1600" kern="1200" dirty="0"/>
        </a:p>
      </dsp:txBody>
      <dsp:txXfrm>
        <a:off x="3086729" y="3572130"/>
        <a:ext cx="914038" cy="914038"/>
      </dsp:txXfrm>
    </dsp:sp>
    <dsp:sp modelId="{249303BB-3D5B-49DF-ABDF-7F56A9740C4A}">
      <dsp:nvSpPr>
        <dsp:cNvPr id="0" name=""/>
        <dsp:cNvSpPr/>
      </dsp:nvSpPr>
      <dsp:spPr>
        <a:xfrm rot="10704501">
          <a:off x="2486657" y="2351899"/>
          <a:ext cx="541973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541973" y="1665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2744095" y="2355005"/>
        <a:ext cx="27098" cy="27098"/>
      </dsp:txXfrm>
    </dsp:sp>
    <dsp:sp modelId="{FF4A40CF-79C5-406F-AE53-8739099193CD}">
      <dsp:nvSpPr>
        <dsp:cNvPr id="0" name=""/>
        <dsp:cNvSpPr/>
      </dsp:nvSpPr>
      <dsp:spPr>
        <a:xfrm>
          <a:off x="988985" y="1673554"/>
          <a:ext cx="1498086" cy="1446664"/>
        </a:xfrm>
        <a:prstGeom prst="ellipse">
          <a:avLst/>
        </a:prstGeom>
        <a:solidFill>
          <a:srgbClr val="009242">
            <a:alpha val="9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ES (PSL ou secrétariat)</a:t>
          </a:r>
          <a:endParaRPr lang="fr-FR" sz="1600" kern="1200" dirty="0"/>
        </a:p>
      </dsp:txBody>
      <dsp:txXfrm>
        <a:off x="1208375" y="1885413"/>
        <a:ext cx="1059306" cy="1022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342EE-24A4-457B-9FE8-8C5466002394}">
      <dsp:nvSpPr>
        <dsp:cNvPr id="0" name=""/>
        <dsp:cNvSpPr/>
      </dsp:nvSpPr>
      <dsp:spPr>
        <a:xfrm>
          <a:off x="3056344" y="1537665"/>
          <a:ext cx="968621" cy="1257517"/>
        </a:xfrm>
        <a:prstGeom prst="ellipse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Création </a:t>
          </a:r>
          <a:br>
            <a:rPr lang="fr-FR" sz="2800" kern="1200" dirty="0" smtClean="0"/>
          </a:br>
          <a:r>
            <a:rPr lang="fr-FR" sz="2800" kern="1200" dirty="0" smtClean="0"/>
            <a:t>DMP</a:t>
          </a:r>
          <a:endParaRPr lang="fr-FR" sz="2800" kern="1200" dirty="0"/>
        </a:p>
      </dsp:txBody>
      <dsp:txXfrm>
        <a:off x="3198195" y="1721824"/>
        <a:ext cx="684919" cy="889199"/>
      </dsp:txXfrm>
    </dsp:sp>
    <dsp:sp modelId="{11D9048B-EB50-4818-9F95-E625452CD688}">
      <dsp:nvSpPr>
        <dsp:cNvPr id="0" name=""/>
        <dsp:cNvSpPr/>
      </dsp:nvSpPr>
      <dsp:spPr>
        <a:xfrm rot="16200000">
          <a:off x="3367941" y="1349298"/>
          <a:ext cx="345427" cy="31306"/>
        </a:xfrm>
        <a:custGeom>
          <a:avLst/>
          <a:gdLst/>
          <a:ahLst/>
          <a:cxnLst/>
          <a:rect l="0" t="0" r="0" b="0"/>
          <a:pathLst>
            <a:path>
              <a:moveTo>
                <a:pt x="0" y="15653"/>
              </a:moveTo>
              <a:lnTo>
                <a:pt x="345427" y="1565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532020" y="1356315"/>
        <a:ext cx="17271" cy="17271"/>
      </dsp:txXfrm>
    </dsp:sp>
    <dsp:sp modelId="{ADC38F6C-C011-4316-A156-385492F5E50B}">
      <dsp:nvSpPr>
        <dsp:cNvPr id="0" name=""/>
        <dsp:cNvSpPr/>
      </dsp:nvSpPr>
      <dsp:spPr>
        <a:xfrm>
          <a:off x="2933247" y="-22579"/>
          <a:ext cx="1214816" cy="1214816"/>
        </a:xfrm>
        <a:prstGeom prst="ellipse">
          <a:avLst/>
        </a:prstGeom>
        <a:solidFill>
          <a:srgbClr val="0092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Assuré </a:t>
          </a:r>
          <a:endParaRPr lang="fr-FR" sz="1600" kern="1200" dirty="0"/>
        </a:p>
      </dsp:txBody>
      <dsp:txXfrm>
        <a:off x="3111153" y="155327"/>
        <a:ext cx="859004" cy="859004"/>
      </dsp:txXfrm>
    </dsp:sp>
    <dsp:sp modelId="{A5AE15EA-A265-4A84-8F47-20EF39C45C7A}">
      <dsp:nvSpPr>
        <dsp:cNvPr id="0" name=""/>
        <dsp:cNvSpPr/>
      </dsp:nvSpPr>
      <dsp:spPr>
        <a:xfrm rot="1800000">
          <a:off x="3952151" y="2522063"/>
          <a:ext cx="463202" cy="31306"/>
        </a:xfrm>
        <a:custGeom>
          <a:avLst/>
          <a:gdLst/>
          <a:ahLst/>
          <a:cxnLst/>
          <a:rect l="0" t="0" r="0" b="0"/>
          <a:pathLst>
            <a:path>
              <a:moveTo>
                <a:pt x="0" y="15653"/>
              </a:moveTo>
              <a:lnTo>
                <a:pt x="463202" y="1565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172173" y="2526136"/>
        <a:ext cx="23160" cy="23160"/>
      </dsp:txXfrm>
    </dsp:sp>
    <dsp:sp modelId="{242FC248-90A1-41A8-A71A-870D96E642FB}">
      <dsp:nvSpPr>
        <dsp:cNvPr id="0" name=""/>
        <dsp:cNvSpPr/>
      </dsp:nvSpPr>
      <dsp:spPr>
        <a:xfrm>
          <a:off x="4302948" y="2349812"/>
          <a:ext cx="1214816" cy="1214816"/>
        </a:xfrm>
        <a:prstGeom prst="ellipse">
          <a:avLst/>
        </a:prstGeom>
        <a:solidFill>
          <a:srgbClr val="009242">
            <a:alpha val="9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PSL  </a:t>
          </a:r>
          <a:endParaRPr lang="fr-FR" sz="1600" kern="1200" dirty="0"/>
        </a:p>
      </dsp:txBody>
      <dsp:txXfrm>
        <a:off x="4480854" y="2527718"/>
        <a:ext cx="859004" cy="859004"/>
      </dsp:txXfrm>
    </dsp:sp>
    <dsp:sp modelId="{249303BB-3D5B-49DF-ABDF-7F56A9740C4A}">
      <dsp:nvSpPr>
        <dsp:cNvPr id="0" name=""/>
        <dsp:cNvSpPr/>
      </dsp:nvSpPr>
      <dsp:spPr>
        <a:xfrm rot="9071726">
          <a:off x="2687335" y="2500595"/>
          <a:ext cx="434222" cy="31306"/>
        </a:xfrm>
        <a:custGeom>
          <a:avLst/>
          <a:gdLst/>
          <a:ahLst/>
          <a:cxnLst/>
          <a:rect l="0" t="0" r="0" b="0"/>
          <a:pathLst>
            <a:path>
              <a:moveTo>
                <a:pt x="0" y="15653"/>
              </a:moveTo>
              <a:lnTo>
                <a:pt x="434222" y="1565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2893591" y="2505392"/>
        <a:ext cx="21711" cy="21711"/>
      </dsp:txXfrm>
    </dsp:sp>
    <dsp:sp modelId="{FF4A40CF-79C5-406F-AE53-8739099193CD}">
      <dsp:nvSpPr>
        <dsp:cNvPr id="0" name=""/>
        <dsp:cNvSpPr/>
      </dsp:nvSpPr>
      <dsp:spPr>
        <a:xfrm>
          <a:off x="1398527" y="2277440"/>
          <a:ext cx="1407887" cy="1359562"/>
        </a:xfrm>
        <a:prstGeom prst="ellipse">
          <a:avLst/>
        </a:prstGeom>
        <a:solidFill>
          <a:srgbClr val="009242">
            <a:alpha val="9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ES (PS ou secrétariat)</a:t>
          </a:r>
          <a:endParaRPr lang="fr-FR" sz="1600" kern="1200" dirty="0"/>
        </a:p>
      </dsp:txBody>
      <dsp:txXfrm>
        <a:off x="1604707" y="2476543"/>
        <a:ext cx="995527" cy="961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5935"/>
          </a:xfrm>
          <a:prstGeom prst="rect">
            <a:avLst/>
          </a:prstGeom>
        </p:spPr>
        <p:txBody>
          <a:bodyPr vert="horz" lIns="95641" tIns="47820" rIns="95641" bIns="4782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1"/>
            <a:ext cx="2955290" cy="495935"/>
          </a:xfrm>
          <a:prstGeom prst="rect">
            <a:avLst/>
          </a:prstGeom>
        </p:spPr>
        <p:txBody>
          <a:bodyPr vert="horz" lIns="95641" tIns="47820" rIns="95641" bIns="47820" rtlCol="0"/>
          <a:lstStyle>
            <a:lvl1pPr algn="r">
              <a:defRPr sz="1300"/>
            </a:lvl1pPr>
          </a:lstStyle>
          <a:p>
            <a:fld id="{3F89A83E-261C-4C53-A598-B7925A5D89D4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4538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1" tIns="47820" rIns="95641" bIns="478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0" y="4711382"/>
            <a:ext cx="5455920" cy="4463415"/>
          </a:xfrm>
          <a:prstGeom prst="rect">
            <a:avLst/>
          </a:prstGeom>
        </p:spPr>
        <p:txBody>
          <a:bodyPr vert="horz" lIns="95641" tIns="47820" rIns="95641" bIns="478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5641" tIns="47820" rIns="95641" bIns="4782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5641" tIns="47820" rIns="95641" bIns="47820" rtlCol="0" anchor="b"/>
          <a:lstStyle>
            <a:lvl1pPr algn="r">
              <a:defRPr sz="1300"/>
            </a:lvl1pPr>
          </a:lstStyle>
          <a:p>
            <a:fld id="{42DF2FCF-E4A1-4A89-A831-939CB3D106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51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568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dirty="0" smtClean="0"/>
              <a:t>Vous ne souhaitez pas qu’une information sensible soit vue par quelqu’un d’autre que votre médecin traitant et le professionnel qui a déposé l’information dans votre DMP : </a:t>
            </a:r>
          </a:p>
          <a:p>
            <a:pPr algn="just"/>
            <a:r>
              <a:rPr lang="fr-FR" dirty="0" smtClean="0"/>
              <a:t>Vous disposez d’un droit de masquage de l’information réversible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08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968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6139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625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14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40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sz="1300" dirty="0"/>
              <a:t>Créé par la loi n° 2004-810 du 13 août 2004 relative à l'assurance maladie, le dossier médical personnel est devenu dossier médical partagé depuis la  loi de modernisation du système de santé du 26 janvier 2016</a:t>
            </a:r>
          </a:p>
          <a:p>
            <a:pPr defTabSz="882945">
              <a:defRPr/>
            </a:pPr>
            <a:endParaRPr lang="fr-FR" dirty="0" smtClean="0"/>
          </a:p>
          <a:p>
            <a:pPr defTabSz="882945">
              <a:defRPr/>
            </a:pPr>
            <a:r>
              <a:rPr lang="fr-FR" dirty="0" smtClean="0"/>
              <a:t>Annoncé en 2004 par le ministre de la Santé, Philippe Douste-Blazy, le déploiement total du dispositif est de nouveau d'actualité du fait de l’article 25 de la loi Santé qui confie à l’Assurance Maladie la responsabilité de sa gestion.</a:t>
            </a:r>
            <a:r>
              <a:rPr lang="fr-FR" baseline="0" dirty="0" smtClean="0"/>
              <a:t> </a:t>
            </a:r>
            <a:r>
              <a:rPr lang="fr-FR" dirty="0" smtClean="0"/>
              <a:t>Plusieurs</a:t>
            </a:r>
            <a:r>
              <a:rPr lang="fr-FR" baseline="0" dirty="0" smtClean="0"/>
              <a:t> opérateurs successifs sont intervenus pour déployer le DMP : Le GIE DMP (2006) puis l’ASIP (depuis 2010) </a:t>
            </a:r>
          </a:p>
          <a:p>
            <a:pPr defTabSz="882945">
              <a:defRPr/>
            </a:pPr>
            <a:endParaRPr lang="fr-FR" baseline="0" dirty="0" smtClean="0"/>
          </a:p>
          <a:p>
            <a:pPr defTabSz="882945">
              <a:defRPr/>
            </a:pPr>
            <a:r>
              <a:rPr lang="fr-FR" baseline="0" dirty="0" smtClean="0"/>
              <a:t>La CPAM du Bas-Rhin fait partie des 9 territoires sélectionnés pour déployer en avant première le DMP V2.0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1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2FCF-E4A1-4A89-A831-939CB3D1061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50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57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1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818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31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71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9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4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41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4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3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217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00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16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6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44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76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08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91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35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21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EE9-7587-4296-BB0E-578983A3DE8D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410C-7E6F-44EC-A5A8-B406C465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90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1EE9-7587-4296-BB0E-578983A3DE8D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410C-7E6F-44EC-A5A8-B406C465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50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1EE9-7587-4296-BB0E-578983A3DE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410C-7E6F-44EC-A5A8-B406C465853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4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.png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diagramDrawing" Target="../diagrams/drawing3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4.png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3.png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40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331640" y="5229200"/>
            <a:ext cx="6400800" cy="96051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France </a:t>
            </a:r>
            <a:r>
              <a:rPr lang="fr-FR" b="1" dirty="0" err="1" smtClean="0">
                <a:solidFill>
                  <a:schemeClr val="tx1"/>
                </a:solidFill>
              </a:rPr>
              <a:t>Assos</a:t>
            </a:r>
            <a:r>
              <a:rPr lang="fr-FR" b="1" dirty="0" smtClean="0">
                <a:solidFill>
                  <a:schemeClr val="tx1"/>
                </a:solidFill>
              </a:rPr>
              <a:t> Santé</a:t>
            </a:r>
          </a:p>
          <a:p>
            <a:r>
              <a:rPr lang="fr-FR" sz="2800" b="1" dirty="0" smtClean="0">
                <a:solidFill>
                  <a:schemeClr val="tx1"/>
                </a:solidFill>
              </a:rPr>
              <a:t>20 avril 2018 </a:t>
            </a:r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71149"/>
            <a:ext cx="9144000" cy="314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PAM Bas-Rhin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8" y="260584"/>
            <a:ext cx="916161" cy="5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0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11614"/>
            <a:ext cx="1028818" cy="79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0" y="4653136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563968769"/>
              </p:ext>
            </p:extLst>
          </p:nvPr>
        </p:nvGraphicFramePr>
        <p:xfrm>
          <a:off x="0" y="1340768"/>
          <a:ext cx="8820472" cy="469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86" y="111557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créer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10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3635896" y="2975709"/>
            <a:ext cx="2023501" cy="1749435"/>
            <a:chOff x="784404" y="1066258"/>
            <a:chExt cx="2328662" cy="1749435"/>
          </a:xfrm>
        </p:grpSpPr>
        <p:sp>
          <p:nvSpPr>
            <p:cNvPr id="22" name="Ellipse 21"/>
            <p:cNvSpPr/>
            <p:nvPr/>
          </p:nvSpPr>
          <p:spPr>
            <a:xfrm>
              <a:off x="784404" y="1066258"/>
              <a:ext cx="1695872" cy="1749435"/>
            </a:xfrm>
            <a:prstGeom prst="ellipse">
              <a:avLst/>
            </a:prstGeom>
            <a:blipFill rotWithShape="0">
              <a:blip r:embed="rId1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lipse 4"/>
            <p:cNvSpPr/>
            <p:nvPr/>
          </p:nvSpPr>
          <p:spPr>
            <a:xfrm>
              <a:off x="1913905" y="1066258"/>
              <a:ext cx="1199161" cy="1237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800" kern="1200" dirty="0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3920150" y="3059668"/>
            <a:ext cx="151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3399"/>
                </a:solidFill>
              </a:rPr>
              <a:t>Création</a:t>
            </a:r>
            <a:endParaRPr lang="fr-FR" b="1" dirty="0">
              <a:solidFill>
                <a:srgbClr val="00339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92080" y="198884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300000"/>
            </a:pPr>
            <a:r>
              <a:rPr lang="fr-F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assuré peut créer son DMP en </a:t>
            </a: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connectant sur le site « mon-dmp.fr </a:t>
            </a:r>
            <a:r>
              <a:rPr lang="fr-F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2989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86" y="111557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créer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10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9" y="1844824"/>
            <a:ext cx="4772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86" y="1844824"/>
            <a:ext cx="4870814" cy="42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3635896" y="530294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Etape 2 : depuis l’étape « je m’identifie » cliquer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sur « 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recevoir un code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4779962" cy="422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5953017" y="5805264"/>
            <a:ext cx="2435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alider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saisie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3069" y="4355812"/>
            <a:ext cx="3695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Saisir son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numéro de sécurité sociale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421903" y="1268760"/>
            <a:ext cx="7073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all" dirty="0">
                <a:latin typeface="Arial" panose="020B0604020202020204" pitchFamily="34" charset="0"/>
                <a:cs typeface="Arial" panose="020B0604020202020204" pitchFamily="34" charset="0"/>
              </a:rPr>
              <a:t>Etape 1 - obtenir le code de création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60819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0" y="1340768"/>
            <a:ext cx="7700776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86" y="111557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créer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10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4887" y="4653136"/>
            <a:ext cx="83192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Le code sera envoyé :</a:t>
            </a:r>
          </a:p>
          <a:p>
            <a:pPr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Par mail, si l’assuré dispose d’une adresse mail validée dans </a:t>
            </a:r>
            <a:r>
              <a:rPr lang="fr-FR" alt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Ameli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sous 2 heures.</a:t>
            </a:r>
          </a:p>
          <a:p>
            <a:pPr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A défaut par courrier, sous 10 jours.</a:t>
            </a:r>
          </a:p>
          <a:p>
            <a:pPr>
              <a:defRPr/>
            </a:pPr>
            <a:r>
              <a:rPr lang="fr-FR" altLang="fr-F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alt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bénéficiaire n’est pas ouvrant droit du régime général affilié à l’une des caisses préséries DMP, le code ne sera pas envoyé.</a:t>
            </a:r>
          </a:p>
          <a:p>
            <a:pPr>
              <a:defRPr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86" y="111557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créer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10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580112" y="1244482"/>
            <a:ext cx="3501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cap="all" dirty="0">
                <a:latin typeface="Arial" panose="020B0604020202020204" pitchFamily="34" charset="0"/>
                <a:cs typeface="Arial" panose="020B0604020202020204" pitchFamily="34" charset="0"/>
              </a:rPr>
              <a:t>Etape </a:t>
            </a:r>
            <a:r>
              <a:rPr lang="fr-FR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b="1" u="sng" cap="al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je créé mon DMP</a:t>
            </a:r>
            <a:endParaRPr lang="fr-FR" u="sng" cap="al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8" y="1124744"/>
            <a:ext cx="5308320" cy="327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6016" y="2996952"/>
            <a:ext cx="3955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414" indent="-200414" algn="just">
              <a:buFont typeface="Wingdings" pitchFamily="2" charset="2"/>
              <a:buAutoNum type="arabicPeriod"/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Saisir son numéro de sécurité sociale.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8" y="4293096"/>
            <a:ext cx="528187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52218" y="6267587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4. Valider 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7373" y="4797152"/>
            <a:ext cx="440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3. Saisir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le numéro de série de la carte Vitale.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3928" y="3933056"/>
            <a:ext cx="274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2. Saisir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le code de création</a:t>
            </a:r>
          </a:p>
        </p:txBody>
      </p:sp>
    </p:spTree>
    <p:extLst>
      <p:ext uri="{BB962C8B-B14F-4D97-AF65-F5344CB8AC3E}">
        <p14:creationId xmlns:p14="http://schemas.microsoft.com/office/powerpoint/2010/main" val="37458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86" y="111557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créer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10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580112" y="1244482"/>
            <a:ext cx="3501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cap="all" dirty="0">
                <a:latin typeface="Arial" panose="020B0604020202020204" pitchFamily="34" charset="0"/>
                <a:cs typeface="Arial" panose="020B0604020202020204" pitchFamily="34" charset="0"/>
              </a:rPr>
              <a:t>Etape </a:t>
            </a:r>
            <a:r>
              <a:rPr lang="fr-FR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b="1" u="sng" cap="al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je créé mon DMP</a:t>
            </a:r>
            <a:endParaRPr lang="fr-FR" u="sng" cap="all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/>
          <a:stretch>
            <a:fillRect/>
          </a:stretch>
        </p:blipFill>
        <p:spPr bwMode="auto">
          <a:xfrm>
            <a:off x="-36512" y="1006475"/>
            <a:ext cx="49466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728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AutoNum type="arabicPeriod"/>
              <a:defRPr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Rappel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de l’identité de la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personne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3928" y="3020759"/>
            <a:ext cx="5068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2. Pour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recevoir le code d’accès à usage unique permettant la consultation de son DMP, il faut renseigner une adresse email et/ou un numéro de téléphone mobile.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8237" y="6192015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4. Valider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355976" y="4510861"/>
            <a:ext cx="4725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3. Accepter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et consulter les conditions générales d’utilisation du service.</a:t>
            </a:r>
          </a:p>
        </p:txBody>
      </p:sp>
    </p:spTree>
    <p:extLst>
      <p:ext uri="{BB962C8B-B14F-4D97-AF65-F5344CB8AC3E}">
        <p14:creationId xmlns:p14="http://schemas.microsoft.com/office/powerpoint/2010/main" val="5193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86" y="111557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créer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10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13581" y="1196752"/>
            <a:ext cx="8067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cap="all" dirty="0">
                <a:latin typeface="Arial" panose="020B0604020202020204" pitchFamily="34" charset="0"/>
                <a:cs typeface="Arial" panose="020B0604020202020204" pitchFamily="34" charset="0"/>
              </a:rPr>
              <a:t>Etape </a:t>
            </a:r>
            <a:r>
              <a:rPr lang="fr-FR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b="1" u="sng" cap="al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j’obtiens les </a:t>
            </a:r>
            <a:r>
              <a:rPr lang="fr-FR" b="1" u="sng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identfiants</a:t>
            </a:r>
            <a:r>
              <a:rPr lang="fr-FR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de connexion de mon DMP</a:t>
            </a:r>
            <a:endParaRPr lang="fr-FR" u="sng" cap="all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7" y="1621656"/>
            <a:ext cx="4598769" cy="51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8" y="28436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AutoNum type="arabicPeriod"/>
              <a:defRPr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Confirmation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de la création du DMP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896" y="3502749"/>
            <a:ext cx="505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2. Les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informations de connexion (identifiant + mot de passe temporaire) sont affichées ici.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07904" y="4221088"/>
            <a:ext cx="515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3. Possibilité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d’imprimer ses identifiants de connexion </a:t>
            </a:r>
            <a:endParaRPr lang="fr-FR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1" y="4603702"/>
            <a:ext cx="1510490" cy="21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7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04" y="4842470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0" y="4867835"/>
            <a:ext cx="1021068" cy="79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31" y="2726526"/>
            <a:ext cx="1028818" cy="79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63" y="1386085"/>
            <a:ext cx="1053713" cy="81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8" y="2754238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332747843"/>
              </p:ext>
            </p:extLst>
          </p:nvPr>
        </p:nvGraphicFramePr>
        <p:xfrm>
          <a:off x="0" y="1340768"/>
          <a:ext cx="8676456" cy="469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86" y="111557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créer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10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3700627" y="2924944"/>
            <a:ext cx="2023501" cy="1749435"/>
            <a:chOff x="784404" y="1066258"/>
            <a:chExt cx="2328662" cy="1749435"/>
          </a:xfrm>
        </p:grpSpPr>
        <p:sp>
          <p:nvSpPr>
            <p:cNvPr id="22" name="Ellipse 21"/>
            <p:cNvSpPr/>
            <p:nvPr/>
          </p:nvSpPr>
          <p:spPr>
            <a:xfrm>
              <a:off x="784404" y="1066258"/>
              <a:ext cx="1695872" cy="1749435"/>
            </a:xfrm>
            <a:prstGeom prst="ellipse">
              <a:avLst/>
            </a:prstGeom>
            <a:blipFill rotWithShape="0">
              <a:blip r:embed="rId1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lipse 4"/>
            <p:cNvSpPr/>
            <p:nvPr/>
          </p:nvSpPr>
          <p:spPr>
            <a:xfrm>
              <a:off x="1913905" y="1066258"/>
              <a:ext cx="1199161" cy="1237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800" kern="1200" dirty="0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3848142" y="3275692"/>
            <a:ext cx="151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3399"/>
                </a:solidFill>
              </a:rPr>
              <a:t>Création</a:t>
            </a:r>
            <a:endParaRPr lang="fr-FR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86" y="111557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créer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10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288331" y="134076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La Caisse Primaire, un professionnel de santé ou personnel administratif d’un établissements de santé </a:t>
            </a:r>
            <a:r>
              <a:rPr lang="fr-FR" sz="2400" dirty="0" smtClean="0"/>
              <a:t>dument authentifiés peuvent créer un DMP en respectant les étapes suivantes  </a:t>
            </a:r>
            <a:endParaRPr lang="fr-FR" sz="24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3" y="2708919"/>
            <a:ext cx="7638343" cy="326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30665768"/>
              </p:ext>
            </p:extLst>
          </p:nvPr>
        </p:nvGraphicFramePr>
        <p:xfrm>
          <a:off x="897867" y="1201589"/>
          <a:ext cx="6984776" cy="469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96" y="4653136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80" y="3042270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24" y="3114278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10" y="1480301"/>
            <a:ext cx="1117802" cy="86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544224" y="315955"/>
            <a:ext cx="54480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alimenter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11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3635896" y="2780928"/>
            <a:ext cx="1768944" cy="1749435"/>
            <a:chOff x="1077350" y="1066258"/>
            <a:chExt cx="2035716" cy="1749435"/>
          </a:xfrm>
        </p:grpSpPr>
        <p:sp>
          <p:nvSpPr>
            <p:cNvPr id="22" name="Ellipse 21"/>
            <p:cNvSpPr/>
            <p:nvPr/>
          </p:nvSpPr>
          <p:spPr>
            <a:xfrm>
              <a:off x="1077350" y="1066258"/>
              <a:ext cx="1695872" cy="1749435"/>
            </a:xfrm>
            <a:prstGeom prst="ellipse">
              <a:avLst/>
            </a:prstGeom>
            <a:blipFill rotWithShape="0">
              <a:blip r:embed="rId1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lipse 4"/>
            <p:cNvSpPr/>
            <p:nvPr/>
          </p:nvSpPr>
          <p:spPr>
            <a:xfrm>
              <a:off x="1913905" y="1066258"/>
              <a:ext cx="1199161" cy="1237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800" kern="1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35497" y="4530363"/>
            <a:ext cx="2592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alibri" panose="020F0502020204030204" pitchFamily="34" charset="0"/>
              <a:buChar char="→"/>
            </a:pPr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 </a:t>
            </a:r>
            <a:r>
              <a:rPr lang="fr-FR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SIH ou le logiciels métier </a:t>
            </a:r>
            <a:r>
              <a:rPr lang="fr-FR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et/ou via l’accès web (dmp.gouv.fr</a:t>
            </a:r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après authentification (Certificat, CPS, CPE) </a:t>
            </a:r>
            <a:endParaRPr lang="fr-FR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32040" y="1124744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alibri" panose="020F0502020204030204" pitchFamily="34" charset="0"/>
              <a:buChar char="→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 le logiciel métier du PS et/ou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l’accès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après authentification (CPE)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6216" y="4028871"/>
            <a:ext cx="2274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Calibri" panose="020F0502020204030204" pitchFamily="34" charset="0"/>
              <a:buChar char="→"/>
            </a:pPr>
            <a:r>
              <a:rPr lang="fr-FR" dirty="0" smtClean="0">
                <a:solidFill>
                  <a:srgbClr val="003399"/>
                </a:solidFill>
              </a:rPr>
              <a:t>Depuis le site internet avec ses </a:t>
            </a:r>
            <a:r>
              <a:rPr lang="fr-FR" dirty="0">
                <a:solidFill>
                  <a:srgbClr val="003399"/>
                </a:solidFill>
              </a:rPr>
              <a:t>codes d’accès + CUU </a:t>
            </a:r>
          </a:p>
        </p:txBody>
      </p:sp>
      <p:sp>
        <p:nvSpPr>
          <p:cNvPr id="11" name="Accolade ouvrante 10"/>
          <p:cNvSpPr/>
          <p:nvPr/>
        </p:nvSpPr>
        <p:spPr>
          <a:xfrm rot="18692145">
            <a:off x="2521845" y="3849354"/>
            <a:ext cx="864975" cy="2222612"/>
          </a:xfrm>
          <a:prstGeom prst="leftBrace">
            <a:avLst>
              <a:gd name="adj1" fmla="val 8333"/>
              <a:gd name="adj2" fmla="val 49329"/>
            </a:avLst>
          </a:prstGeom>
          <a:ln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635897" y="2924944"/>
            <a:ext cx="151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3399"/>
                </a:solidFill>
              </a:rPr>
              <a:t>Alimentation</a:t>
            </a:r>
            <a:endParaRPr lang="fr-FR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alimenter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12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77616" y="1196752"/>
            <a:ext cx="878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200000"/>
              <a:buBlip>
                <a:blip r:embed="rId5"/>
              </a:buBlip>
            </a:pPr>
            <a:r>
              <a:rPr lang="fr-FR" sz="2400" b="1" dirty="0" smtClean="0">
                <a:solidFill>
                  <a:srgbClr val="003399"/>
                </a:solidFill>
              </a:rPr>
              <a:t> L’assuré peut paramétrer son DMP de « ses volontés et droits »</a:t>
            </a:r>
            <a:endParaRPr lang="fr-FR" sz="2000" dirty="0">
              <a:solidFill>
                <a:srgbClr val="003399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7" y="1700808"/>
            <a:ext cx="6331856" cy="3939361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93283"/>
            <a:ext cx="5104280" cy="4323179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2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ous-titre 1"/>
          <p:cNvSpPr txBox="1">
            <a:spLocks/>
          </p:cNvSpPr>
          <p:nvPr/>
        </p:nvSpPr>
        <p:spPr>
          <a:xfrm>
            <a:off x="303581" y="1628800"/>
            <a:ext cx="8631353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1 . Qu’est ce que le DMP?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Présentation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Architecture</a:t>
            </a:r>
          </a:p>
          <a:p>
            <a:pPr algn="just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2. Les utilisateurs et les conditions d’accès au DMP ?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Qui peut créer, alimenter, consulter un DMP ? Et comment?</a:t>
            </a:r>
          </a:p>
          <a:p>
            <a:pPr algn="just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3. Le contenu du DMP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Nouveaux contenus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Contenus attendus et réels</a:t>
            </a:r>
          </a:p>
          <a:p>
            <a:pPr algn="just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4. Les usages du DMP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Bilan du déploiement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Perspectives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457424" y="315955"/>
            <a:ext cx="5534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alimenter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13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79512" y="1159295"/>
            <a:ext cx="878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200000"/>
              <a:buBlip>
                <a:blip r:embed="rId5"/>
              </a:buBlip>
            </a:pPr>
            <a:r>
              <a:rPr lang="fr-FR" sz="2400" b="1" dirty="0" smtClean="0">
                <a:solidFill>
                  <a:srgbClr val="003399"/>
                </a:solidFill>
              </a:rPr>
              <a:t> L’assuré peut paramétrer les accès en urgence</a:t>
            </a:r>
            <a:endParaRPr lang="fr-FR" sz="2400" b="1" dirty="0">
              <a:solidFill>
                <a:srgbClr val="0033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0" y="1893341"/>
            <a:ext cx="8679022" cy="405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7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0" y="1793284"/>
            <a:ext cx="6764168" cy="4516100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457424" y="315955"/>
            <a:ext cx="5534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alimenter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13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21632" y="1159295"/>
            <a:ext cx="878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200000"/>
              <a:buBlip>
                <a:blip r:embed="rId6"/>
              </a:buBlip>
            </a:pPr>
            <a:r>
              <a:rPr lang="fr-FR" sz="2400" b="1" dirty="0" smtClean="0">
                <a:solidFill>
                  <a:srgbClr val="003399"/>
                </a:solidFill>
              </a:rPr>
              <a:t> L’assuré peut également ajouter </a:t>
            </a:r>
            <a:r>
              <a:rPr lang="fr-FR" sz="2400" b="1" dirty="0">
                <a:solidFill>
                  <a:srgbClr val="003399"/>
                </a:solidFill>
              </a:rPr>
              <a:t>des documents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" y="2636912"/>
            <a:ext cx="9062579" cy="274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0" y="1793284"/>
            <a:ext cx="6764168" cy="4516100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457424" y="315955"/>
            <a:ext cx="5534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alimenter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13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21632" y="1159295"/>
            <a:ext cx="878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200000"/>
              <a:buBlip>
                <a:blip r:embed="rId6"/>
              </a:buBlip>
            </a:pPr>
            <a:r>
              <a:rPr lang="fr-FR" sz="2400" b="1" dirty="0" smtClean="0">
                <a:solidFill>
                  <a:srgbClr val="003399"/>
                </a:solidFill>
              </a:rPr>
              <a:t> L’assuré peut également masquer des documents </a:t>
            </a:r>
            <a:endParaRPr lang="fr-FR" sz="2400" b="1" dirty="0">
              <a:solidFill>
                <a:srgbClr val="0033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061381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59743"/>
            <a:ext cx="3379651" cy="214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7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457424" y="315955"/>
            <a:ext cx="5534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alimenter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13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79512" y="1159295"/>
            <a:ext cx="878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200000"/>
              <a:buBlip>
                <a:blip r:embed="rId5"/>
              </a:buBlip>
            </a:pPr>
            <a:r>
              <a:rPr lang="fr-FR" sz="2400" b="1" dirty="0" smtClean="0">
                <a:solidFill>
                  <a:srgbClr val="003399"/>
                </a:solidFill>
              </a:rPr>
              <a:t> L’assuré peut également masquer un document</a:t>
            </a:r>
            <a:endParaRPr lang="fr-FR" sz="2400" b="1" dirty="0">
              <a:solidFill>
                <a:srgbClr val="003399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2" y="1634917"/>
            <a:ext cx="7640234" cy="460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457424" y="315955"/>
            <a:ext cx="5534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alimenter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13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79512" y="1159295"/>
            <a:ext cx="878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200000"/>
              <a:buBlip>
                <a:blip r:embed="rId5"/>
              </a:buBlip>
            </a:pPr>
            <a:r>
              <a:rPr lang="fr-FR" sz="2400" b="1" dirty="0" smtClean="0">
                <a:solidFill>
                  <a:srgbClr val="003399"/>
                </a:solidFill>
              </a:rPr>
              <a:t> L’assuré peut également bloquer un ou plusieurs professionnels </a:t>
            </a:r>
            <a:endParaRPr lang="fr-FR" sz="2400" b="1" dirty="0">
              <a:solidFill>
                <a:srgbClr val="003399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6" y="1700808"/>
            <a:ext cx="8686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2" y="1612752"/>
            <a:ext cx="8541474" cy="469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56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96" y="3212976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48" y="1196752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355352052"/>
              </p:ext>
            </p:extLst>
          </p:nvPr>
        </p:nvGraphicFramePr>
        <p:xfrm>
          <a:off x="897867" y="1338486"/>
          <a:ext cx="6984776" cy="3614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86" y="111557"/>
            <a:ext cx="1081580" cy="9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544224" y="315955"/>
            <a:ext cx="54480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consulter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14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3674429" y="2708920"/>
            <a:ext cx="1768944" cy="1749435"/>
            <a:chOff x="1077350" y="1066258"/>
            <a:chExt cx="2035716" cy="1749435"/>
          </a:xfrm>
        </p:grpSpPr>
        <p:sp>
          <p:nvSpPr>
            <p:cNvPr id="22" name="Ellipse 21"/>
            <p:cNvSpPr/>
            <p:nvPr/>
          </p:nvSpPr>
          <p:spPr>
            <a:xfrm>
              <a:off x="1077350" y="1066258"/>
              <a:ext cx="1695872" cy="1749435"/>
            </a:xfrm>
            <a:prstGeom prst="ellipse">
              <a:avLst/>
            </a:prstGeom>
            <a:blipFill rotWithShape="0">
              <a:blip r:embed="rId11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lipse 4"/>
            <p:cNvSpPr/>
            <p:nvPr/>
          </p:nvSpPr>
          <p:spPr>
            <a:xfrm>
              <a:off x="1913905" y="1066258"/>
              <a:ext cx="1199161" cy="1237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800" kern="1200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674430" y="3068960"/>
            <a:ext cx="161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3399"/>
                </a:solidFill>
              </a:rPr>
              <a:t>Consultation </a:t>
            </a:r>
            <a:endParaRPr lang="fr-FR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1236216"/>
            <a:ext cx="3556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alibri" panose="020F0502020204030204" pitchFamily="34" charset="0"/>
              <a:buChar char="→"/>
            </a:pP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patient, à l’aide de son identifiant, son mot de passe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(sur site internet ou appli mobile</a:t>
            </a:r>
            <a:endParaRPr lang="fr-FR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581" y="5017239"/>
            <a:ext cx="8631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alibri" panose="020F0502020204030204" pitchFamily="34" charset="0"/>
              <a:buChar char="→"/>
            </a:pPr>
            <a:r>
              <a:rPr lang="fr-FR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professionnels </a:t>
            </a:r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les ES de </a:t>
            </a:r>
            <a:r>
              <a:rPr lang="fr-FR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santé, depuis leur logiciels métiers et/ou via l’accès web (dmp.gouv.fr)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limite de la </a:t>
            </a:r>
            <a:r>
              <a:rPr lang="fr-FR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matrice d’habilitation (</a:t>
            </a:r>
            <a:r>
              <a:rPr lang="fr-FR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+ ou - restreint selon la profession)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respect du masquage par le patient</a:t>
            </a:r>
          </a:p>
        </p:txBody>
      </p:sp>
    </p:spTree>
    <p:extLst>
      <p:ext uri="{BB962C8B-B14F-4D97-AF65-F5344CB8AC3E}">
        <p14:creationId xmlns:p14="http://schemas.microsoft.com/office/powerpoint/2010/main" val="12947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436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consulter un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15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2916" y="170080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 requis</a:t>
            </a:r>
          </a:p>
          <a:p>
            <a:pPr algn="just"/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 DMP ne peut être consulté sans l’autorisation du patient et sans un mode d’authentification fort du professionnel (CPS) : </a:t>
            </a:r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tracé</a:t>
            </a:r>
            <a:endParaRPr lang="fr-FR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d'accès particuliers sont prévus pour les situations </a:t>
            </a:r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d'urgence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buFont typeface="Calibri" panose="020F0502020204030204" pitchFamily="34" charset="0"/>
              <a:buChar char="→"/>
            </a:pP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SAMU/Centre </a:t>
            </a:r>
            <a:r>
              <a:rPr lang="fr-FR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endParaRPr lang="fr-FR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Calibri" panose="020F0502020204030204" pitchFamily="34" charset="0"/>
              <a:buChar char="→"/>
            </a:pP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l’accès </a:t>
            </a:r>
            <a:r>
              <a:rPr lang="fr-FR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mode « bris de glace » </a:t>
            </a:r>
          </a:p>
        </p:txBody>
      </p:sp>
      <p:pic>
        <p:nvPicPr>
          <p:cNvPr id="13" name="Picture 4" descr="RÃ©sultat de recherche d'images pour &quot;situation urgenc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65" y="3645024"/>
            <a:ext cx="1622526" cy="12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2" y="0"/>
            <a:ext cx="9164192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722313" y="3224957"/>
            <a:ext cx="7772400" cy="1500187"/>
          </a:xfrm>
        </p:spPr>
        <p:txBody>
          <a:bodyPr>
            <a:normAutofit/>
          </a:bodyPr>
          <a:lstStyle/>
          <a:p>
            <a:r>
              <a:rPr lang="fr-FR" sz="4000" dirty="0" smtClean="0"/>
              <a:t>Contenu du DMP? </a:t>
            </a:r>
            <a:endParaRPr lang="fr-FR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49280"/>
            <a:ext cx="1238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2313" y="4725144"/>
            <a:ext cx="7772400" cy="1043831"/>
          </a:xfrm>
        </p:spPr>
        <p:txBody>
          <a:bodyPr>
            <a:normAutofit/>
          </a:bodyPr>
          <a:lstStyle/>
          <a:p>
            <a:r>
              <a:rPr lang="fr-FR" sz="2800" dirty="0" smtClean="0"/>
              <a:t>Nouveau contenu et documents attendus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091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788024" y="315955"/>
            <a:ext cx="4146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contenu enrichi 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17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583" y="1301261"/>
            <a:ext cx="8631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200000"/>
              <a:buBlip>
                <a:blip r:embed="rId5"/>
              </a:buBlip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Alimentation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 par 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l’historique des remboursements de soins du patient sur 24 mois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(mise à jour hebdomadaire)</a:t>
            </a: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2" y="2547466"/>
            <a:ext cx="7424816" cy="364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59471" y="2224591"/>
            <a:ext cx="1504217" cy="31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165" tIns="40083" rIns="80165" bIns="40083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01654">
              <a:tabLst>
                <a:tab pos="651344" algn="l"/>
              </a:tabLst>
            </a:pPr>
            <a:r>
              <a:rPr lang="fr-FR" altLang="fr-FR" sz="1300" b="1" dirty="0">
                <a:solidFill>
                  <a:srgbClr val="0B3A87"/>
                </a:solidFill>
                <a:latin typeface="Calibri"/>
              </a:rPr>
              <a:t>Pharmacie / fournitures</a:t>
            </a:r>
          </a:p>
        </p:txBody>
      </p:sp>
    </p:spTree>
    <p:extLst>
      <p:ext uri="{BB962C8B-B14F-4D97-AF65-F5344CB8AC3E}">
        <p14:creationId xmlns:p14="http://schemas.microsoft.com/office/powerpoint/2010/main" val="28748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" y="4273119"/>
            <a:ext cx="5571046" cy="264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788024" y="315955"/>
            <a:ext cx="4146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contenu enrichi 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18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628" y="1085456"/>
            <a:ext cx="8631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200000"/>
              <a:buBlip>
                <a:blip r:embed="rId6"/>
              </a:buBlip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Alimentation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 par 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l’historique des remboursements de soins du patient sur 24 mois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(mise à jour hebdomadaire)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4286" y="2017316"/>
            <a:ext cx="2099222" cy="28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165" tIns="40083" rIns="80165" bIns="40083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01654">
              <a:tabLst>
                <a:tab pos="651344" algn="l"/>
              </a:tabLst>
            </a:pPr>
            <a:r>
              <a:rPr lang="fr-FR" altLang="fr-FR" sz="1300" b="1" dirty="0" smtClean="0">
                <a:solidFill>
                  <a:srgbClr val="0B3A87"/>
                </a:solidFill>
                <a:latin typeface="Calibri"/>
              </a:rPr>
              <a:t>Soins médicaux et dentaires</a:t>
            </a:r>
            <a:endParaRPr lang="fr-FR" altLang="fr-FR" sz="1300" b="1" dirty="0">
              <a:solidFill>
                <a:srgbClr val="0B3A87"/>
              </a:solidFill>
              <a:latin typeface="Calibri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" y="2298320"/>
            <a:ext cx="5351809" cy="208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88774" y="4029411"/>
            <a:ext cx="721344" cy="28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165" tIns="40083" rIns="80165" bIns="40083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01654">
              <a:tabLst>
                <a:tab pos="651344" algn="l"/>
              </a:tabLst>
            </a:pPr>
            <a:r>
              <a:rPr lang="fr-FR" altLang="fr-FR" sz="1300" b="1" dirty="0" smtClean="0">
                <a:solidFill>
                  <a:srgbClr val="0B3A87"/>
                </a:solidFill>
                <a:latin typeface="Calibri"/>
              </a:rPr>
              <a:t>Biologie</a:t>
            </a:r>
            <a:endParaRPr lang="fr-FR" altLang="fr-FR" sz="1300" b="1" dirty="0">
              <a:solidFill>
                <a:srgbClr val="0B3A87"/>
              </a:solidFill>
              <a:latin typeface="Calibri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933057"/>
            <a:ext cx="59046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508104" y="3580044"/>
            <a:ext cx="1266430" cy="28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165" tIns="40083" rIns="80165" bIns="40083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algn="l"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01654">
              <a:tabLst>
                <a:tab pos="651344" algn="l"/>
              </a:tabLst>
            </a:pPr>
            <a:r>
              <a:rPr lang="fr-FR" altLang="fr-FR" sz="1300" b="1" dirty="0" smtClean="0">
                <a:solidFill>
                  <a:srgbClr val="0B3A87"/>
                </a:solidFill>
                <a:latin typeface="Calibri"/>
              </a:rPr>
              <a:t>Hospitalisations</a:t>
            </a:r>
            <a:endParaRPr lang="fr-FR" altLang="fr-FR" sz="1300" b="1" dirty="0">
              <a:solidFill>
                <a:srgbClr val="0B3A8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5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2" y="0"/>
            <a:ext cx="9164192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722313" y="3224957"/>
            <a:ext cx="7772400" cy="1500187"/>
          </a:xfrm>
        </p:spPr>
        <p:txBody>
          <a:bodyPr>
            <a:normAutofit/>
          </a:bodyPr>
          <a:lstStyle/>
          <a:p>
            <a:r>
              <a:rPr lang="fr-FR" sz="4000" dirty="0" smtClean="0"/>
              <a:t>Qu’est ce que le DMP? </a:t>
            </a:r>
            <a:endParaRPr lang="fr-FR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49280"/>
            <a:ext cx="1238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2313" y="4725144"/>
            <a:ext cx="7772400" cy="1043831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Présentation &amp; architecture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828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788024" y="315955"/>
            <a:ext cx="4146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contenu attendu 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19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e 21"/>
          <p:cNvGrpSpPr/>
          <p:nvPr/>
        </p:nvGrpSpPr>
        <p:grpSpPr>
          <a:xfrm>
            <a:off x="303582" y="1268760"/>
            <a:ext cx="8444882" cy="4752528"/>
            <a:chOff x="0" y="0"/>
            <a:chExt cx="6947916" cy="4639437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426720" y="371856"/>
              <a:ext cx="1943100" cy="523875"/>
            </a:xfrm>
            <a:prstGeom prst="roundRect">
              <a:avLst/>
            </a:prstGeom>
            <a:noFill/>
            <a:ln>
              <a:solidFill>
                <a:srgbClr val="0D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200" b="1">
                  <a:solidFill>
                    <a:srgbClr val="E36C0A"/>
                  </a:solidFill>
                  <a:effectLst/>
                  <a:ea typeface="Calibri"/>
                  <a:cs typeface="Times New Roman"/>
                </a:rPr>
                <a:t>Assurance maladie</a:t>
              </a:r>
              <a:endParaRPr lang="fr-FR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Historique des remboursements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231648" y="1146048"/>
              <a:ext cx="1951355" cy="523875"/>
            </a:xfrm>
            <a:prstGeom prst="roundRect">
              <a:avLst/>
            </a:prstGeom>
            <a:noFill/>
            <a:ln>
              <a:solidFill>
                <a:srgbClr val="0D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200" b="1">
                  <a:solidFill>
                    <a:srgbClr val="E36C0A"/>
                  </a:solidFill>
                  <a:effectLst/>
                  <a:ea typeface="Calibri"/>
                  <a:cs typeface="Times New Roman"/>
                </a:rPr>
                <a:t>Biologie</a:t>
              </a:r>
              <a:endParaRPr lang="fr-FR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Résultats d’analyses de biologie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2584704" y="0"/>
              <a:ext cx="1943100" cy="751904"/>
            </a:xfrm>
            <a:prstGeom prst="roundRect">
              <a:avLst/>
            </a:prstGeom>
            <a:noFill/>
            <a:ln>
              <a:solidFill>
                <a:srgbClr val="0D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200" b="1">
                  <a:solidFill>
                    <a:srgbClr val="E36C0A"/>
                  </a:solidFill>
                  <a:effectLst/>
                  <a:ea typeface="Calibri"/>
                  <a:cs typeface="Times New Roman"/>
                </a:rPr>
                <a:t>Médecin traitant</a:t>
              </a:r>
              <a:endParaRPr lang="fr-FR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Volet de synthèse médicale  au moins 1 fois par an  (pathologies en cours, allergies, etc.)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4700016" y="384048"/>
              <a:ext cx="1943100" cy="523875"/>
            </a:xfrm>
            <a:prstGeom prst="roundRect">
              <a:avLst/>
            </a:prstGeom>
            <a:noFill/>
            <a:ln>
              <a:solidFill>
                <a:srgbClr val="0D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-90170"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200" b="1">
                  <a:solidFill>
                    <a:srgbClr val="E36C0A"/>
                  </a:solidFill>
                  <a:effectLst/>
                  <a:ea typeface="Calibri"/>
                  <a:cs typeface="Times New Roman"/>
                </a:rPr>
                <a:t>Tout médecin</a:t>
              </a:r>
              <a:endParaRPr lang="fr-FR" sz="1100">
                <a:effectLst/>
                <a:ea typeface="Calibri"/>
                <a:cs typeface="Times New Roman"/>
              </a:endParaRPr>
            </a:p>
            <a:p>
              <a:pPr indent="-90170"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CR (Compte rendu) de visite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998720" y="1188720"/>
              <a:ext cx="1943100" cy="1562100"/>
            </a:xfrm>
            <a:prstGeom prst="roundRect">
              <a:avLst/>
            </a:prstGeom>
            <a:noFill/>
            <a:ln>
              <a:solidFill>
                <a:srgbClr val="0D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E36C0A"/>
                  </a:solidFill>
                  <a:effectLst/>
                  <a:ea typeface="Calibri"/>
                  <a:cs typeface="Times New Roman"/>
                </a:rPr>
                <a:t>Etablissements de santé</a:t>
              </a:r>
              <a:endParaRPr lang="fr-FR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Lettre de liaison ou de sortie,</a:t>
              </a:r>
              <a:endParaRPr lang="fr-FR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CR hospitalier, CR opératoire,</a:t>
              </a:r>
              <a:endParaRPr lang="fr-FR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CR accouchement, CR consultation,</a:t>
              </a:r>
              <a:endParaRPr lang="fr-FR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CR  imagerie et résultats de    laboratoires (pas tous si quotidiens, uniquement s’ils ont un sens et répondent à la finalité du DMP : continuité, qualité, coordination, prévention)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0" y="1956816"/>
              <a:ext cx="1943100" cy="523875"/>
            </a:xfrm>
            <a:prstGeom prst="roundRect">
              <a:avLst/>
            </a:prstGeom>
            <a:noFill/>
            <a:ln>
              <a:solidFill>
                <a:srgbClr val="0D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200" b="1">
                  <a:solidFill>
                    <a:srgbClr val="E36C0A"/>
                  </a:solidFill>
                  <a:effectLst/>
                  <a:ea typeface="Calibri"/>
                  <a:cs typeface="Times New Roman"/>
                </a:rPr>
                <a:t>Cabinet de radiologie</a:t>
              </a:r>
              <a:endParaRPr lang="fr-FR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CR de radiologie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243840" y="2712720"/>
              <a:ext cx="1943100" cy="742950"/>
            </a:xfrm>
            <a:prstGeom prst="roundRect">
              <a:avLst/>
            </a:prstGeom>
            <a:noFill/>
            <a:ln>
              <a:solidFill>
                <a:srgbClr val="0D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E36C0A"/>
                  </a:solidFill>
                  <a:effectLst/>
                  <a:ea typeface="Calibri"/>
                  <a:cs typeface="Times New Roman"/>
                </a:rPr>
                <a:t>Kinésithérapeute</a:t>
              </a:r>
              <a:endParaRPr lang="fr-FR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Bilan diagnostic kinésithérapique </a:t>
              </a:r>
              <a:endParaRPr lang="fr-FR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de fin de séances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475488" y="3688080"/>
              <a:ext cx="1943100" cy="715010"/>
            </a:xfrm>
            <a:prstGeom prst="roundRect">
              <a:avLst/>
            </a:prstGeom>
            <a:noFill/>
            <a:ln>
              <a:solidFill>
                <a:srgbClr val="0D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200" b="1">
                  <a:solidFill>
                    <a:srgbClr val="E36C0A"/>
                  </a:solidFill>
                  <a:effectLst/>
                  <a:ea typeface="Calibri"/>
                  <a:cs typeface="Times New Roman"/>
                </a:rPr>
                <a:t>Infirmier</a:t>
              </a:r>
              <a:endParaRPr lang="fr-FR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Travail avec l’Ordre des infirmiers  </a:t>
              </a:r>
              <a:endParaRPr lang="fr-FR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sur une synthèse du bilan de soins infirmiers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5004816" y="3017520"/>
              <a:ext cx="1943100" cy="523875"/>
            </a:xfrm>
            <a:prstGeom prst="roundRect">
              <a:avLst/>
            </a:prstGeom>
            <a:noFill/>
            <a:ln>
              <a:solidFill>
                <a:srgbClr val="0D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200" b="1">
                  <a:solidFill>
                    <a:srgbClr val="E36C0A"/>
                  </a:solidFill>
                  <a:effectLst/>
                  <a:ea typeface="Calibri"/>
                  <a:cs typeface="Times New Roman"/>
                </a:rPr>
                <a:t>Ehpad</a:t>
              </a:r>
              <a:endParaRPr lang="fr-FR" sz="1100">
                <a:effectLst/>
                <a:ea typeface="Calibri"/>
                <a:cs typeface="Times New Roman"/>
              </a:endParaRPr>
            </a:p>
            <a:p>
              <a:pPr indent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DLU (Dossier de Liaison d’Urgence)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4706112" y="3785616"/>
              <a:ext cx="1943100" cy="523875"/>
            </a:xfrm>
            <a:prstGeom prst="roundRect">
              <a:avLst/>
            </a:prstGeom>
            <a:noFill/>
            <a:ln>
              <a:solidFill>
                <a:srgbClr val="0D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200" b="1">
                  <a:solidFill>
                    <a:srgbClr val="E36C0A"/>
                  </a:solidFill>
                  <a:effectLst/>
                  <a:ea typeface="Calibri"/>
                  <a:cs typeface="Times New Roman"/>
                </a:rPr>
                <a:t>Patient</a:t>
              </a:r>
              <a:endParaRPr lang="fr-FR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Informations qu’il souhaite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2584704" y="3944112"/>
              <a:ext cx="1943100" cy="695325"/>
            </a:xfrm>
            <a:prstGeom prst="roundRect">
              <a:avLst/>
            </a:prstGeom>
            <a:noFill/>
            <a:ln>
              <a:solidFill>
                <a:srgbClr val="0DA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200" b="1">
                  <a:solidFill>
                    <a:srgbClr val="E36C0A"/>
                  </a:solidFill>
                  <a:effectLst/>
                  <a:ea typeface="Calibri"/>
                  <a:cs typeface="Times New Roman"/>
                </a:rPr>
                <a:t>Pharmacien</a:t>
              </a:r>
              <a:endParaRPr lang="fr-FR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Travaux en cours sur le lien entre le</a:t>
              </a:r>
              <a:endParaRPr lang="fr-FR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i="1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 DP (Dossier Pharmaceutique) et le DMP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  <p:pic>
          <p:nvPicPr>
            <p:cNvPr id="36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472" y="1603248"/>
              <a:ext cx="2139696" cy="9083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cxnSp>
          <p:nvCxnSpPr>
            <p:cNvPr id="37" name="Connecteur droit avec flèche 36"/>
            <p:cNvCxnSpPr>
              <a:stCxn id="25" idx="2"/>
            </p:cNvCxnSpPr>
            <p:nvPr/>
          </p:nvCxnSpPr>
          <p:spPr>
            <a:xfrm>
              <a:off x="3556254" y="751904"/>
              <a:ext cx="3810" cy="855662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3560064" y="2566416"/>
              <a:ext cx="0" cy="1371599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V="1">
              <a:off x="2420112" y="2566416"/>
              <a:ext cx="735330" cy="1169670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flipV="1">
              <a:off x="2218944" y="2542032"/>
              <a:ext cx="417830" cy="474980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flipV="1">
              <a:off x="1950720" y="2212848"/>
              <a:ext cx="632460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>
              <a:off x="2188464" y="1426464"/>
              <a:ext cx="448310" cy="316230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flipH="1" flipV="1">
              <a:off x="4328160" y="2566416"/>
              <a:ext cx="650583" cy="738311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flipH="1">
              <a:off x="4700016" y="2237232"/>
              <a:ext cx="280572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flipH="1" flipV="1">
              <a:off x="3992880" y="2566416"/>
              <a:ext cx="773430" cy="1222131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2389632" y="658368"/>
              <a:ext cx="822325" cy="1001395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 flipH="1">
              <a:off x="4072128" y="676656"/>
              <a:ext cx="623570" cy="984250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62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2" y="0"/>
            <a:ext cx="9164192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722313" y="3224957"/>
            <a:ext cx="7772400" cy="1500187"/>
          </a:xfrm>
        </p:spPr>
        <p:txBody>
          <a:bodyPr>
            <a:normAutofit/>
          </a:bodyPr>
          <a:lstStyle/>
          <a:p>
            <a:r>
              <a:rPr lang="fr-FR" sz="4000" dirty="0" smtClean="0"/>
              <a:t>Usage du DMP? </a:t>
            </a:r>
            <a:endParaRPr lang="fr-FR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49280"/>
            <a:ext cx="1238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2313" y="4725144"/>
            <a:ext cx="7772400" cy="1043831"/>
          </a:xfrm>
        </p:spPr>
        <p:txBody>
          <a:bodyPr>
            <a:normAutofit/>
          </a:bodyPr>
          <a:lstStyle/>
          <a:p>
            <a:r>
              <a:rPr lang="fr-FR" sz="2800" dirty="0" smtClean="0"/>
              <a:t>Bilan du déploiement et Perspectives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31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4000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627784" y="313492"/>
            <a:ext cx="6362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dirty="0" smtClean="0"/>
              <a:t>Bilan Déploiement 67...</a:t>
            </a:r>
          </a:p>
          <a:p>
            <a:r>
              <a:rPr lang="fr-FR" sz="1600" dirty="0" smtClean="0"/>
              <a:t>(données au 25 mars 2018)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white"/>
                </a:solidFill>
              </a:rPr>
              <a:t>2</a:t>
            </a:r>
            <a:r>
              <a:rPr lang="fr-FR" sz="1200" b="1" dirty="0" smtClean="0">
                <a:solidFill>
                  <a:prstClr val="white"/>
                </a:solidFill>
              </a:rPr>
              <a:t>1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666619" y="6237312"/>
            <a:ext cx="1225861" cy="648072"/>
            <a:chOff x="177787" y="188513"/>
            <a:chExt cx="1225861" cy="648072"/>
          </a:xfrm>
        </p:grpSpPr>
        <p:sp>
          <p:nvSpPr>
            <p:cNvPr id="15" name="Arrondir un rectangle avec un coin diagonal 14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2" descr="CPAM Bas-Rhi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2077503" y="3448708"/>
            <a:ext cx="691276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fr-F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RÃ©sultat de recherche d'images pour &quot;dossier pharmaceu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68664" y="1268760"/>
            <a:ext cx="8921607" cy="4752528"/>
          </a:xfrm>
        </p:spPr>
        <p:txBody>
          <a:bodyPr>
            <a:noAutofit/>
          </a:bodyPr>
          <a:lstStyle/>
          <a:p>
            <a:pPr lvl="1" indent="-342900" algn="just">
              <a:lnSpc>
                <a:spcPct val="160000"/>
              </a:lnSpc>
              <a:buFont typeface="Calibri" panose="020F0502020204030204" pitchFamily="34" charset="0"/>
              <a:buChar char="→"/>
            </a:pPr>
            <a:r>
              <a:rPr lang="fr-F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121 025 Bas-Rhinois </a:t>
            </a:r>
            <a:r>
              <a:rPr lang="fr-F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titulaires d’un DMP, soit </a:t>
            </a:r>
            <a:r>
              <a:rPr lang="fr-F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12,7</a:t>
            </a:r>
            <a:r>
              <a:rPr lang="fr-F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population couverte du régime général </a:t>
            </a:r>
            <a:endParaRPr lang="fr-FR" sz="20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 algn="just">
              <a:lnSpc>
                <a:spcPct val="160000"/>
              </a:lnSpc>
              <a:buFont typeface="Calibri" panose="020F0502020204030204" pitchFamily="34" charset="0"/>
              <a:buChar char="→"/>
            </a:pPr>
            <a:r>
              <a:rPr lang="fr-F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71 746 DMP </a:t>
            </a:r>
            <a:r>
              <a:rPr lang="fr-FR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créés depuis janvier 2017 </a:t>
            </a:r>
            <a:r>
              <a:rPr lang="fr-F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 </a:t>
            </a:r>
            <a:r>
              <a:rPr lang="fr-F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54 458 par </a:t>
            </a:r>
            <a:r>
              <a:rPr lang="fr-F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agent </a:t>
            </a:r>
            <a:r>
              <a:rPr lang="fr-F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CPAM (76%) et 12 233 par </a:t>
            </a:r>
            <a:r>
              <a:rPr lang="fr-F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l’assuré </a:t>
            </a:r>
            <a:r>
              <a:rPr lang="fr-F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lui-même (17%), </a:t>
            </a:r>
            <a:r>
              <a:rPr lang="fr-F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844 </a:t>
            </a:r>
            <a:r>
              <a:rPr lang="fr-F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un </a:t>
            </a:r>
            <a:r>
              <a:rPr lang="fr-F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établissement </a:t>
            </a:r>
            <a:r>
              <a:rPr lang="fr-F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3 211 </a:t>
            </a:r>
            <a:r>
              <a:rPr lang="fr-F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F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professionnel de santé libéral</a:t>
            </a:r>
          </a:p>
          <a:p>
            <a:pPr lvl="1" algn="just">
              <a:lnSpc>
                <a:spcPct val="160000"/>
              </a:lnSpc>
              <a:buFont typeface="Calibri" panose="020F0502020204030204" pitchFamily="34" charset="0"/>
              <a:buChar char="→"/>
            </a:pPr>
            <a:r>
              <a:rPr lang="fr-F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de 486 000 </a:t>
            </a:r>
            <a:r>
              <a:rPr lang="fr-FR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r>
              <a:rPr lang="fr-F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figurent </a:t>
            </a:r>
            <a:r>
              <a:rPr lang="fr-F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DMP bas-rhinois </a:t>
            </a:r>
            <a:r>
              <a:rPr lang="fr-FR" sz="12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(fin février 2018)</a:t>
            </a:r>
          </a:p>
          <a:p>
            <a:pPr marL="712788" lvl="1" indent="-255588" algn="just">
              <a:lnSpc>
                <a:spcPct val="160000"/>
              </a:lnSpc>
              <a:buNone/>
            </a:pPr>
            <a:r>
              <a:rPr lang="fr-F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dont 74% déposés par les établissements </a:t>
            </a:r>
            <a:r>
              <a:rPr lang="fr-F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santé </a:t>
            </a:r>
            <a:r>
              <a:rPr lang="fr-FR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sanitaire. </a:t>
            </a:r>
            <a:r>
              <a:rPr lang="fr-F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70% des DMP contiennent 3 documents et plus </a:t>
            </a:r>
            <a:endParaRPr lang="fr-FR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60000"/>
              </a:lnSpc>
              <a:buNone/>
            </a:pPr>
            <a:endParaRPr lang="fr-FR" sz="2000" b="1" dirty="0">
              <a:solidFill>
                <a:srgbClr val="003399"/>
              </a:solidFill>
            </a:endParaRPr>
          </a:p>
        </p:txBody>
      </p: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287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4000" cy="1080373"/>
          </a:xfrm>
          <a:prstGeom prst="rect">
            <a:avLst/>
          </a:prstGeom>
          <a:solidFill>
            <a:srgbClr val="57B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284275" y="210706"/>
            <a:ext cx="6392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Les évolutions à venir...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22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764410" y="6237312"/>
            <a:ext cx="1225861" cy="648072"/>
            <a:chOff x="177787" y="188513"/>
            <a:chExt cx="1225861" cy="648072"/>
          </a:xfrm>
        </p:grpSpPr>
        <p:sp>
          <p:nvSpPr>
            <p:cNvPr id="15" name="Arrondir un rectangle avec un coin diagonal 14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2" descr="CPAM Bas-Rhi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Rectangle 40"/>
          <p:cNvSpPr/>
          <p:nvPr/>
        </p:nvSpPr>
        <p:spPr>
          <a:xfrm>
            <a:off x="440983" y="1901145"/>
            <a:ext cx="81931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Les </a:t>
            </a: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ayants droits majeurs et mineurs </a:t>
            </a:r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du Régime Général et </a:t>
            </a: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autres régimes</a:t>
            </a:r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pourront disposer d’un DMP (2</a:t>
            </a:r>
            <a:r>
              <a:rPr lang="fr-FR" baseline="30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ème</a:t>
            </a:r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trimestre  2018</a:t>
            </a:r>
            <a:r>
              <a:rPr lang="fr-F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8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L’intégration </a:t>
            </a:r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pharmaceutique</a:t>
            </a:r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au </a:t>
            </a:r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 et du carnet </a:t>
            </a:r>
            <a:r>
              <a:rPr lang="fr-F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vaccination numérique (à </a:t>
            </a:r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 de </a:t>
            </a:r>
            <a:r>
              <a:rPr lang="fr-F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</a:t>
            </a:r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fr-F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8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Une expérimentation </a:t>
            </a: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« Consultation du DMP sans carte CPS » </a:t>
            </a:r>
            <a:r>
              <a:rPr lang="fr-F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conduite </a:t>
            </a:r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dans 3 établissements </a:t>
            </a:r>
            <a:r>
              <a:rPr lang="fr-F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bas-rhinois (début 2019)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8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 </a:t>
            </a:r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anticipées </a:t>
            </a:r>
            <a:r>
              <a:rPr lang="fr-F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(début 2019) </a:t>
            </a:r>
            <a:endParaRPr lang="fr-FR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77503" y="3448708"/>
            <a:ext cx="691276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fr-F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RÃ©sultat de recherche d'images pour &quot;dossier pharmaceu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 descr="DP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69934"/>
            <a:ext cx="581685" cy="6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7407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 ce que le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white"/>
                </a:solidFill>
              </a:rPr>
              <a:t>4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0" y="1268760"/>
            <a:ext cx="841593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293235" cy="14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5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 ce que le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white"/>
                </a:solidFill>
              </a:rPr>
              <a:t>5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7" y="1628800"/>
            <a:ext cx="32670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1880" y="1412776"/>
            <a:ext cx="54430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chemeClr val="accent4">
                    <a:lumMod val="50000"/>
                  </a:schemeClr>
                </a:solidFill>
              </a:rPr>
              <a:t>Le Dossier Médical Partagé est </a:t>
            </a:r>
            <a:r>
              <a:rPr lang="fr-FR" sz="2400" b="1" u="sng" dirty="0" smtClean="0">
                <a:solidFill>
                  <a:schemeClr val="accent4">
                    <a:lumMod val="50000"/>
                  </a:schemeClr>
                </a:solidFill>
              </a:rPr>
              <a:t>le </a:t>
            </a:r>
            <a:r>
              <a:rPr lang="fr-FR" sz="2400" b="1" u="sng" dirty="0">
                <a:solidFill>
                  <a:schemeClr val="accent4">
                    <a:lumMod val="50000"/>
                  </a:schemeClr>
                </a:solidFill>
              </a:rPr>
              <a:t>carnet de santé numérique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</a:rPr>
              <a:t>, gratuit, confidentiel </a:t>
            </a:r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hautement sécurisé du patient </a:t>
            </a:r>
          </a:p>
          <a:p>
            <a:pPr algn="just"/>
            <a:endParaRPr lang="fr-FR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</a:rPr>
              <a:t>Il conserve </a:t>
            </a:r>
            <a:r>
              <a:rPr lang="fr-FR" sz="2400" dirty="0">
                <a:solidFill>
                  <a:schemeClr val="accent4">
                    <a:lumMod val="50000"/>
                  </a:schemeClr>
                </a:solidFill>
              </a:rPr>
              <a:t>les données de santé d’un patient et permet de les partager avec l’ensemble des professionnels de son parcours de soins en ville comme à l’hôpital. Il facilite ainsi la continuité et la sécurité de soins.</a:t>
            </a:r>
          </a:p>
        </p:txBody>
      </p:sp>
    </p:spTree>
    <p:extLst>
      <p:ext uri="{BB962C8B-B14F-4D97-AF65-F5344CB8AC3E}">
        <p14:creationId xmlns:p14="http://schemas.microsoft.com/office/powerpoint/2010/main" val="30030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 ce que le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white"/>
                </a:solidFill>
              </a:rPr>
              <a:t>6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980827956"/>
              </p:ext>
            </p:extLst>
          </p:nvPr>
        </p:nvGraphicFramePr>
        <p:xfrm>
          <a:off x="2114374" y="2259595"/>
          <a:ext cx="5013909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07504" y="3356992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u="sng" dirty="0" smtClean="0">
                <a:solidFill>
                  <a:schemeClr val="accent6">
                    <a:lumMod val="75000"/>
                  </a:schemeClr>
                </a:solidFill>
              </a:rPr>
              <a:t>… coffre fort</a:t>
            </a:r>
          </a:p>
          <a:p>
            <a:pPr algn="just"/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</a:rPr>
              <a:t>Des données stockées auprès d’un HDS et une « caution » CNIL, des accès tracés, une authentification des utilisateurs</a:t>
            </a:r>
            <a:endParaRPr lang="fr-FR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70350" y="5589240"/>
            <a:ext cx="540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u="sng" dirty="0" smtClean="0">
                <a:solidFill>
                  <a:schemeClr val="accent4">
                    <a:lumMod val="75000"/>
                  </a:schemeClr>
                </a:solidFill>
              </a:rPr>
              <a:t>… accessible en tout point du territoire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79713" y="1700808"/>
            <a:ext cx="568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u="sng" dirty="0" smtClean="0">
                <a:solidFill>
                  <a:schemeClr val="accent2">
                    <a:lumMod val="75000"/>
                  </a:schemeClr>
                </a:solidFill>
              </a:rPr>
              <a:t>… utilisable en ville comme à l’hôpital 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813610" y="3453680"/>
            <a:ext cx="22948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… </a:t>
            </a:r>
            <a:r>
              <a:rPr lang="fr-FR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accessible depuis l’outil métier des professionnels </a:t>
            </a:r>
            <a:r>
              <a:rPr lang="fr-FR" sz="20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126 logiciels métier homologués</a:t>
            </a:r>
            <a:endParaRPr lang="fr-FR" sz="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63688" y="1268760"/>
            <a:ext cx="3776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>
                <a:solidFill>
                  <a:schemeClr val="accent4">
                    <a:lumMod val="50000"/>
                  </a:schemeClr>
                </a:solidFill>
              </a:rPr>
              <a:t>u</a:t>
            </a:r>
            <a:r>
              <a:rPr lang="fr-FR" sz="2300" b="1" dirty="0" smtClean="0">
                <a:solidFill>
                  <a:schemeClr val="accent4">
                    <a:lumMod val="50000"/>
                  </a:schemeClr>
                </a:solidFill>
              </a:rPr>
              <a:t>n outil de coordination : </a:t>
            </a:r>
            <a:endParaRPr lang="fr-FR" sz="2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1656184" cy="68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2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 ce que le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white"/>
                </a:solidFill>
              </a:rPr>
              <a:t>7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78907" cy="509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1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4" y="980728"/>
            <a:ext cx="7267959" cy="5406604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37312"/>
            <a:ext cx="9144000" cy="648071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27637"/>
            <a:ext cx="9148608" cy="1080373"/>
          </a:xfrm>
          <a:prstGeom prst="rect">
            <a:avLst/>
          </a:prstGeom>
          <a:solidFill>
            <a:srgbClr val="5F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07904" y="315955"/>
            <a:ext cx="5284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 ce que le DMP ?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512" y="6452253"/>
            <a:ext cx="4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white"/>
                </a:solidFill>
              </a:rPr>
              <a:t>8</a:t>
            </a:r>
            <a:endParaRPr lang="fr-FR" sz="1200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882643" y="6237312"/>
            <a:ext cx="1225861" cy="648072"/>
            <a:chOff x="177787" y="188513"/>
            <a:chExt cx="1225861" cy="648072"/>
          </a:xfrm>
        </p:grpSpPr>
        <p:sp>
          <p:nvSpPr>
            <p:cNvPr id="20" name="Arrondir un rectangle avec un coin diagonal 19"/>
            <p:cNvSpPr/>
            <p:nvPr/>
          </p:nvSpPr>
          <p:spPr>
            <a:xfrm>
              <a:off x="177787" y="188513"/>
              <a:ext cx="1225861" cy="64807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PAM Bas-Rhin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" y="260584"/>
              <a:ext cx="916161" cy="50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RÃ©sultat de recherche d'images pour &quot;dossier mÃ©dical partagÃ©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8" cy="5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627296" cy="3639978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94"/>
            <a:ext cx="91440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49280"/>
            <a:ext cx="1238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Qui peut créer, alimenter ou consulter un DMP?</a:t>
            </a:r>
            <a:endParaRPr lang="fr-FR" sz="2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Les conditions d’accès au DMP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4160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1429</Words>
  <Application>Microsoft Office PowerPoint</Application>
  <PresentationFormat>Affichage à l'écran (4:3)</PresentationFormat>
  <Paragraphs>240</Paragraphs>
  <Slides>33</Slides>
  <Notes>33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35" baseType="lpstr">
      <vt:lpstr>Thème Office</vt:lpstr>
      <vt:lpstr>1_Thème Office</vt:lpstr>
      <vt:lpstr>Présentation PowerPoint</vt:lpstr>
      <vt:lpstr>Présentation PowerPoint</vt:lpstr>
      <vt:lpstr>Présentation &amp; architecture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Qui peut créer, alimenter ou consulter un DMP?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Nouveau contenu et documents attendus</vt:lpstr>
      <vt:lpstr>Présentation PowerPoint</vt:lpstr>
      <vt:lpstr>Présentation PowerPoint</vt:lpstr>
      <vt:lpstr>Présentation PowerPoint</vt:lpstr>
      <vt:lpstr>Bilan du déploiement et Perspectives</vt:lpstr>
      <vt:lpstr>Présentation PowerPoint</vt:lpstr>
      <vt:lpstr>Présentation PowerPoint</vt:lpstr>
    </vt:vector>
  </TitlesOfParts>
  <Company>CNAMTS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LENGLET LAETITIA</dc:creator>
  <cp:lastModifiedBy>LENGLET LAETITIA</cp:lastModifiedBy>
  <cp:revision>196</cp:revision>
  <cp:lastPrinted>2018-04-20T08:26:22Z</cp:lastPrinted>
  <dcterms:created xsi:type="dcterms:W3CDTF">2017-06-18T07:57:03Z</dcterms:created>
  <dcterms:modified xsi:type="dcterms:W3CDTF">2018-04-20T09:22:11Z</dcterms:modified>
</cp:coreProperties>
</file>